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4"/>
  </p:sldMasterIdLst>
  <p:sldIdLst>
    <p:sldId id="260" r:id="rId5"/>
    <p:sldId id="286" r:id="rId6"/>
    <p:sldId id="288" r:id="rId7"/>
    <p:sldId id="290" r:id="rId8"/>
    <p:sldId id="295" r:id="rId9"/>
    <p:sldId id="289" r:id="rId10"/>
    <p:sldId id="303" r:id="rId11"/>
    <p:sldId id="306" r:id="rId12"/>
    <p:sldId id="305" r:id="rId13"/>
    <p:sldId id="307" r:id="rId14"/>
    <p:sldId id="308" r:id="rId15"/>
    <p:sldId id="309" r:id="rId16"/>
    <p:sldId id="310" r:id="rId17"/>
    <p:sldId id="313" r:id="rId18"/>
    <p:sldId id="314" r:id="rId19"/>
    <p:sldId id="315" r:id="rId20"/>
    <p:sldId id="321" r:id="rId21"/>
    <p:sldId id="316" r:id="rId22"/>
    <p:sldId id="318" r:id="rId23"/>
    <p:sldId id="319" r:id="rId24"/>
    <p:sldId id="312" r:id="rId25"/>
    <p:sldId id="304" r:id="rId26"/>
    <p:sldId id="302" r:id="rId27"/>
    <p:sldId id="301" r:id="rId28"/>
    <p:sldId id="300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D46E4-1822-404D-A883-AC54CB9F2C5C}" v="170" dt="2021-11-02T22:42:15.5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5840"/>
  </p:normalViewPr>
  <p:slideViewPr>
    <p:cSldViewPr snapToGrid="0" snapToObjects="1">
      <p:cViewPr varScale="1">
        <p:scale>
          <a:sx n="120" d="100"/>
          <a:sy n="120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ahrenberg" userId="e87e0106-77a4-4912-ab2a-1c124e32255a" providerId="ADAL" clId="{5C7D46E4-1822-404D-A883-AC54CB9F2C5C}"/>
    <pc:docChg chg="undo redo custSel addSld delSld modSld sldOrd">
      <pc:chgData name="Lukas Bahrenberg" userId="e87e0106-77a4-4912-ab2a-1c124e32255a" providerId="ADAL" clId="{5C7D46E4-1822-404D-A883-AC54CB9F2C5C}" dt="2021-11-03T11:50:49.098" v="9098" actId="20577"/>
      <pc:docMkLst>
        <pc:docMk/>
      </pc:docMkLst>
      <pc:sldChg chg="del">
        <pc:chgData name="Lukas Bahrenberg" userId="e87e0106-77a4-4912-ab2a-1c124e32255a" providerId="ADAL" clId="{5C7D46E4-1822-404D-A883-AC54CB9F2C5C}" dt="2021-11-01T17:19:16.068" v="3" actId="47"/>
        <pc:sldMkLst>
          <pc:docMk/>
          <pc:sldMk cId="2822153734" sldId="256"/>
        </pc:sldMkLst>
      </pc:sldChg>
      <pc:sldChg chg="modSp del mod">
        <pc:chgData name="Lukas Bahrenberg" userId="e87e0106-77a4-4912-ab2a-1c124e32255a" providerId="ADAL" clId="{5C7D46E4-1822-404D-A883-AC54CB9F2C5C}" dt="2021-11-01T17:24:25.931" v="148" actId="47"/>
        <pc:sldMkLst>
          <pc:docMk/>
          <pc:sldMk cId="445909521" sldId="257"/>
        </pc:sldMkLst>
        <pc:spChg chg="mod">
          <ac:chgData name="Lukas Bahrenberg" userId="e87e0106-77a4-4912-ab2a-1c124e32255a" providerId="ADAL" clId="{5C7D46E4-1822-404D-A883-AC54CB9F2C5C}" dt="2021-11-01T17:19:50.859" v="48" actId="20577"/>
          <ac:spMkLst>
            <pc:docMk/>
            <pc:sldMk cId="445909521" sldId="257"/>
            <ac:spMk id="2" creationId="{A075D869-7165-1F43-A5BB-C092C4DAE0E5}"/>
          </ac:spMkLst>
        </pc:spChg>
      </pc:sldChg>
      <pc:sldChg chg="del">
        <pc:chgData name="Lukas Bahrenberg" userId="e87e0106-77a4-4912-ab2a-1c124e32255a" providerId="ADAL" clId="{5C7D46E4-1822-404D-A883-AC54CB9F2C5C}" dt="2021-11-01T17:24:25.931" v="148" actId="47"/>
        <pc:sldMkLst>
          <pc:docMk/>
          <pc:sldMk cId="827391421" sldId="258"/>
        </pc:sldMkLst>
      </pc:sldChg>
      <pc:sldChg chg="del">
        <pc:chgData name="Lukas Bahrenberg" userId="e87e0106-77a4-4912-ab2a-1c124e32255a" providerId="ADAL" clId="{5C7D46E4-1822-404D-A883-AC54CB9F2C5C}" dt="2021-11-01T17:24:25.931" v="148" actId="47"/>
        <pc:sldMkLst>
          <pc:docMk/>
          <pc:sldMk cId="4149744747" sldId="259"/>
        </pc:sldMkLst>
      </pc:sldChg>
      <pc:sldChg chg="addSp delSp modSp new mod modClrScheme chgLayout">
        <pc:chgData name="Lukas Bahrenberg" userId="e87e0106-77a4-4912-ab2a-1c124e32255a" providerId="ADAL" clId="{5C7D46E4-1822-404D-A883-AC54CB9F2C5C}" dt="2021-11-02T09:00:28.257" v="356" actId="1076"/>
        <pc:sldMkLst>
          <pc:docMk/>
          <pc:sldMk cId="3239353041" sldId="260"/>
        </pc:sldMkLst>
        <pc:spChg chg="del mod ord">
          <ac:chgData name="Lukas Bahrenberg" userId="e87e0106-77a4-4912-ab2a-1c124e32255a" providerId="ADAL" clId="{5C7D46E4-1822-404D-A883-AC54CB9F2C5C}" dt="2021-11-01T17:19:00.421" v="1" actId="700"/>
          <ac:spMkLst>
            <pc:docMk/>
            <pc:sldMk cId="3239353041" sldId="260"/>
            <ac:spMk id="2" creationId="{838CC817-80BA-4EA1-9F5F-97B163A5076B}"/>
          </ac:spMkLst>
        </pc:spChg>
        <pc:spChg chg="del mod ord">
          <ac:chgData name="Lukas Bahrenberg" userId="e87e0106-77a4-4912-ab2a-1c124e32255a" providerId="ADAL" clId="{5C7D46E4-1822-404D-A883-AC54CB9F2C5C}" dt="2021-11-01T17:19:21.314" v="4" actId="478"/>
          <ac:spMkLst>
            <pc:docMk/>
            <pc:sldMk cId="3239353041" sldId="260"/>
            <ac:spMk id="3" creationId="{1A3708F1-B9B0-40E7-B055-C2816A5AB171}"/>
          </ac:spMkLst>
        </pc:spChg>
        <pc:spChg chg="add del mod ord">
          <ac:chgData name="Lukas Bahrenberg" userId="e87e0106-77a4-4912-ab2a-1c124e32255a" providerId="ADAL" clId="{5C7D46E4-1822-404D-A883-AC54CB9F2C5C}" dt="2021-11-01T17:19:12.083" v="2" actId="700"/>
          <ac:spMkLst>
            <pc:docMk/>
            <pc:sldMk cId="3239353041" sldId="260"/>
            <ac:spMk id="4" creationId="{2D0EC005-797C-4553-8DF4-61B5F5FF87D7}"/>
          </ac:spMkLst>
        </pc:spChg>
        <pc:spChg chg="add del mod ord">
          <ac:chgData name="Lukas Bahrenberg" userId="e87e0106-77a4-4912-ab2a-1c124e32255a" providerId="ADAL" clId="{5C7D46E4-1822-404D-A883-AC54CB9F2C5C}" dt="2021-11-01T17:19:12.083" v="2" actId="700"/>
          <ac:spMkLst>
            <pc:docMk/>
            <pc:sldMk cId="3239353041" sldId="260"/>
            <ac:spMk id="5" creationId="{A391C3B7-F58E-4787-88A6-1832497E7CEB}"/>
          </ac:spMkLst>
        </pc:spChg>
        <pc:spChg chg="add del mod">
          <ac:chgData name="Lukas Bahrenberg" userId="e87e0106-77a4-4912-ab2a-1c124e32255a" providerId="ADAL" clId="{5C7D46E4-1822-404D-A883-AC54CB9F2C5C}" dt="2021-11-01T17:21:22.567" v="51"/>
          <ac:spMkLst>
            <pc:docMk/>
            <pc:sldMk cId="3239353041" sldId="260"/>
            <ac:spMk id="6" creationId="{A8A78C26-B522-4D53-AD20-21281E6E903E}"/>
          </ac:spMkLst>
        </pc:spChg>
        <pc:spChg chg="add del mod">
          <ac:chgData name="Lukas Bahrenberg" userId="e87e0106-77a4-4912-ab2a-1c124e32255a" providerId="ADAL" clId="{5C7D46E4-1822-404D-A883-AC54CB9F2C5C}" dt="2021-11-01T17:21:22.567" v="51"/>
          <ac:spMkLst>
            <pc:docMk/>
            <pc:sldMk cId="3239353041" sldId="260"/>
            <ac:spMk id="7" creationId="{C80200A9-7B04-4833-85B2-AFC5D4E6F46E}"/>
          </ac:spMkLst>
        </pc:spChg>
        <pc:spChg chg="add mod">
          <ac:chgData name="Lukas Bahrenberg" userId="e87e0106-77a4-4912-ab2a-1c124e32255a" providerId="ADAL" clId="{5C7D46E4-1822-404D-A883-AC54CB9F2C5C}" dt="2021-11-02T09:00:28.257" v="356" actId="1076"/>
          <ac:spMkLst>
            <pc:docMk/>
            <pc:sldMk cId="3239353041" sldId="260"/>
            <ac:spMk id="8" creationId="{E6C6C38E-AF26-4CFA-A635-F5F5687976BB}"/>
          </ac:spMkLst>
        </pc:spChg>
        <pc:spChg chg="add mod">
          <ac:chgData name="Lukas Bahrenberg" userId="e87e0106-77a4-4912-ab2a-1c124e32255a" providerId="ADAL" clId="{5C7D46E4-1822-404D-A883-AC54CB9F2C5C}" dt="2021-11-01T17:22:11.023" v="134" actId="20577"/>
          <ac:spMkLst>
            <pc:docMk/>
            <pc:sldMk cId="3239353041" sldId="260"/>
            <ac:spMk id="9" creationId="{F91D2730-46D9-4666-9819-0969737E3B4B}"/>
          </ac:spMkLst>
        </pc:spChg>
      </pc:sldChg>
      <pc:sldChg chg="modSp add mod">
        <pc:chgData name="Lukas Bahrenberg" userId="e87e0106-77a4-4912-ab2a-1c124e32255a" providerId="ADAL" clId="{5C7D46E4-1822-404D-A883-AC54CB9F2C5C}" dt="2021-11-01T17:26:53.385" v="171" actId="20577"/>
        <pc:sldMkLst>
          <pc:docMk/>
          <pc:sldMk cId="1251568955" sldId="286"/>
        </pc:sldMkLst>
        <pc:spChg chg="mod">
          <ac:chgData name="Lukas Bahrenberg" userId="e87e0106-77a4-4912-ab2a-1c124e32255a" providerId="ADAL" clId="{5C7D46E4-1822-404D-A883-AC54CB9F2C5C}" dt="2021-11-01T17:26:53.385" v="171" actId="20577"/>
          <ac:spMkLst>
            <pc:docMk/>
            <pc:sldMk cId="1251568955" sldId="286"/>
            <ac:spMk id="4" creationId="{FF0D6D21-3CA5-4CC0-8CFF-A008AFDFB261}"/>
          </ac:spMkLst>
        </pc:spChg>
        <pc:spChg chg="mod">
          <ac:chgData name="Lukas Bahrenberg" userId="e87e0106-77a4-4912-ab2a-1c124e32255a" providerId="ADAL" clId="{5C7D46E4-1822-404D-A883-AC54CB9F2C5C}" dt="2021-11-01T17:25:44.801" v="160" actId="1037"/>
          <ac:spMkLst>
            <pc:docMk/>
            <pc:sldMk cId="1251568955" sldId="286"/>
            <ac:spMk id="15" creationId="{D92EB964-9F85-4086-99CC-149FC41ED997}"/>
          </ac:spMkLst>
        </pc:spChg>
      </pc:sldChg>
      <pc:sldChg chg="modSp add">
        <pc:chgData name="Lukas Bahrenberg" userId="e87e0106-77a4-4912-ab2a-1c124e32255a" providerId="ADAL" clId="{5C7D46E4-1822-404D-A883-AC54CB9F2C5C}" dt="2021-11-01T17:26:51.062" v="170" actId="20577"/>
        <pc:sldMkLst>
          <pc:docMk/>
          <pc:sldMk cId="559608347" sldId="288"/>
        </pc:sldMkLst>
        <pc:spChg chg="mod">
          <ac:chgData name="Lukas Bahrenberg" userId="e87e0106-77a4-4912-ab2a-1c124e32255a" providerId="ADAL" clId="{5C7D46E4-1822-404D-A883-AC54CB9F2C5C}" dt="2021-11-01T17:26:51.062" v="170" actId="20577"/>
          <ac:spMkLst>
            <pc:docMk/>
            <pc:sldMk cId="559608347" sldId="288"/>
            <ac:spMk id="26" creationId="{061157EF-4485-48C8-A8EA-2478992389C4}"/>
          </ac:spMkLst>
        </pc:spChg>
      </pc:sldChg>
      <pc:sldChg chg="modSp add mod ord">
        <pc:chgData name="Lukas Bahrenberg" userId="e87e0106-77a4-4912-ab2a-1c124e32255a" providerId="ADAL" clId="{5C7D46E4-1822-404D-A883-AC54CB9F2C5C}" dt="2021-11-01T17:26:14.886" v="165" actId="1076"/>
        <pc:sldMkLst>
          <pc:docMk/>
          <pc:sldMk cId="2083149388" sldId="289"/>
        </pc:sldMkLst>
        <pc:spChg chg="mod">
          <ac:chgData name="Lukas Bahrenberg" userId="e87e0106-77a4-4912-ab2a-1c124e32255a" providerId="ADAL" clId="{5C7D46E4-1822-404D-A883-AC54CB9F2C5C}" dt="2021-11-01T17:25:59.948" v="162" actId="14100"/>
          <ac:spMkLst>
            <pc:docMk/>
            <pc:sldMk cId="2083149388" sldId="289"/>
            <ac:spMk id="30" creationId="{16FF6649-6CC1-4B7C-B471-5BC8E91F0251}"/>
          </ac:spMkLst>
        </pc:spChg>
        <pc:spChg chg="mod">
          <ac:chgData name="Lukas Bahrenberg" userId="e87e0106-77a4-4912-ab2a-1c124e32255a" providerId="ADAL" clId="{5C7D46E4-1822-404D-A883-AC54CB9F2C5C}" dt="2021-11-01T17:26:14.886" v="165" actId="1076"/>
          <ac:spMkLst>
            <pc:docMk/>
            <pc:sldMk cId="2083149388" sldId="289"/>
            <ac:spMk id="31" creationId="{2F65F88B-FAA9-4B4E-BA35-63A7278C06A1}"/>
          </ac:spMkLst>
        </pc:spChg>
        <pc:picChg chg="mod">
          <ac:chgData name="Lukas Bahrenberg" userId="e87e0106-77a4-4912-ab2a-1c124e32255a" providerId="ADAL" clId="{5C7D46E4-1822-404D-A883-AC54CB9F2C5C}" dt="2021-11-01T17:26:03.908" v="163" actId="1076"/>
          <ac:picMkLst>
            <pc:docMk/>
            <pc:sldMk cId="2083149388" sldId="289"/>
            <ac:picMk id="1026" creationId="{5708E35E-9B16-4300-A9AE-136B61D463A2}"/>
          </ac:picMkLst>
        </pc:picChg>
      </pc:sldChg>
      <pc:sldChg chg="modSp add mod">
        <pc:chgData name="Lukas Bahrenberg" userId="e87e0106-77a4-4912-ab2a-1c124e32255a" providerId="ADAL" clId="{5C7D46E4-1822-404D-A883-AC54CB9F2C5C}" dt="2021-11-01T17:26:48.813" v="169" actId="20577"/>
        <pc:sldMkLst>
          <pc:docMk/>
          <pc:sldMk cId="2742459926" sldId="290"/>
        </pc:sldMkLst>
        <pc:spChg chg="mod">
          <ac:chgData name="Lukas Bahrenberg" userId="e87e0106-77a4-4912-ab2a-1c124e32255a" providerId="ADAL" clId="{5C7D46E4-1822-404D-A883-AC54CB9F2C5C}" dt="2021-11-01T17:26:48.813" v="169" actId="20577"/>
          <ac:spMkLst>
            <pc:docMk/>
            <pc:sldMk cId="2742459926" sldId="290"/>
            <ac:spMk id="26" creationId="{061157EF-4485-48C8-A8EA-2478992389C4}"/>
          </ac:spMkLst>
        </pc:spChg>
      </pc:sldChg>
      <pc:sldChg chg="modSp add del mod">
        <pc:chgData name="Lukas Bahrenberg" userId="e87e0106-77a4-4912-ab2a-1c124e32255a" providerId="ADAL" clId="{5C7D46E4-1822-404D-A883-AC54CB9F2C5C}" dt="2021-11-02T09:04:12.003" v="374" actId="47"/>
        <pc:sldMkLst>
          <pc:docMk/>
          <pc:sldMk cId="1834330385" sldId="294"/>
        </pc:sldMkLst>
        <pc:spChg chg="mod">
          <ac:chgData name="Lukas Bahrenberg" userId="e87e0106-77a4-4912-ab2a-1c124e32255a" providerId="ADAL" clId="{5C7D46E4-1822-404D-A883-AC54CB9F2C5C}" dt="2021-11-01T17:24:33.796" v="149"/>
          <ac:spMkLst>
            <pc:docMk/>
            <pc:sldMk cId="1834330385" sldId="294"/>
            <ac:spMk id="2" creationId="{A41203A2-C25A-4F43-B431-E0945DD87D9F}"/>
          </ac:spMkLst>
        </pc:spChg>
        <pc:spChg chg="mod">
          <ac:chgData name="Lukas Bahrenberg" userId="e87e0106-77a4-4912-ab2a-1c124e32255a" providerId="ADAL" clId="{5C7D46E4-1822-404D-A883-AC54CB9F2C5C}" dt="2021-11-01T17:24:43.166" v="150" actId="2711"/>
          <ac:spMkLst>
            <pc:docMk/>
            <pc:sldMk cId="1834330385" sldId="294"/>
            <ac:spMk id="26" creationId="{061157EF-4485-48C8-A8EA-2478992389C4}"/>
          </ac:spMkLst>
        </pc:spChg>
      </pc:sldChg>
      <pc:sldChg chg="modSp add mod">
        <pc:chgData name="Lukas Bahrenberg" userId="e87e0106-77a4-4912-ab2a-1c124e32255a" providerId="ADAL" clId="{5C7D46E4-1822-404D-A883-AC54CB9F2C5C}" dt="2021-11-01T17:26:42.049" v="166" actId="2711"/>
        <pc:sldMkLst>
          <pc:docMk/>
          <pc:sldMk cId="381374220" sldId="295"/>
        </pc:sldMkLst>
        <pc:spChg chg="mod">
          <ac:chgData name="Lukas Bahrenberg" userId="e87e0106-77a4-4912-ab2a-1c124e32255a" providerId="ADAL" clId="{5C7D46E4-1822-404D-A883-AC54CB9F2C5C}" dt="2021-11-01T17:26:42.049" v="166" actId="2711"/>
          <ac:spMkLst>
            <pc:docMk/>
            <pc:sldMk cId="381374220" sldId="295"/>
            <ac:spMk id="26" creationId="{061157EF-4485-48C8-A8EA-2478992389C4}"/>
          </ac:spMkLst>
        </pc:spChg>
      </pc:sldChg>
      <pc:sldChg chg="add del">
        <pc:chgData name="Lukas Bahrenberg" userId="e87e0106-77a4-4912-ab2a-1c124e32255a" providerId="ADAL" clId="{5C7D46E4-1822-404D-A883-AC54CB9F2C5C}" dt="2021-11-01T17:22:35.882" v="137" actId="47"/>
        <pc:sldMkLst>
          <pc:docMk/>
          <pc:sldMk cId="2163230111" sldId="297"/>
        </pc:sldMkLst>
      </pc:sldChg>
      <pc:sldChg chg="modSp add mod ord">
        <pc:chgData name="Lukas Bahrenberg" userId="e87e0106-77a4-4912-ab2a-1c124e32255a" providerId="ADAL" clId="{5C7D46E4-1822-404D-A883-AC54CB9F2C5C}" dt="2021-11-01T17:24:02.282" v="145" actId="27636"/>
        <pc:sldMkLst>
          <pc:docMk/>
          <pc:sldMk cId="3032971903" sldId="300"/>
        </pc:sldMkLst>
        <pc:spChg chg="mod">
          <ac:chgData name="Lukas Bahrenberg" userId="e87e0106-77a4-4912-ab2a-1c124e32255a" providerId="ADAL" clId="{5C7D46E4-1822-404D-A883-AC54CB9F2C5C}" dt="2021-11-01T17:24:02.282" v="145" actId="27636"/>
          <ac:spMkLst>
            <pc:docMk/>
            <pc:sldMk cId="3032971903" sldId="300"/>
            <ac:spMk id="26" creationId="{061157EF-4485-48C8-A8EA-2478992389C4}"/>
          </ac:spMkLst>
        </pc:spChg>
      </pc:sldChg>
      <pc:sldChg chg="modSp add mod ord">
        <pc:chgData name="Lukas Bahrenberg" userId="e87e0106-77a4-4912-ab2a-1c124e32255a" providerId="ADAL" clId="{5C7D46E4-1822-404D-A883-AC54CB9F2C5C}" dt="2021-11-01T17:24:13.661" v="147" actId="27636"/>
        <pc:sldMkLst>
          <pc:docMk/>
          <pc:sldMk cId="1512987256" sldId="301"/>
        </pc:sldMkLst>
        <pc:spChg chg="mod">
          <ac:chgData name="Lukas Bahrenberg" userId="e87e0106-77a4-4912-ab2a-1c124e32255a" providerId="ADAL" clId="{5C7D46E4-1822-404D-A883-AC54CB9F2C5C}" dt="2021-11-01T17:24:13.661" v="147" actId="27636"/>
          <ac:spMkLst>
            <pc:docMk/>
            <pc:sldMk cId="1512987256" sldId="301"/>
            <ac:spMk id="26" creationId="{061157EF-4485-48C8-A8EA-2478992389C4}"/>
          </ac:spMkLst>
        </pc:spChg>
      </pc:sldChg>
      <pc:sldChg chg="delSp modSp new mod modClrScheme chgLayout">
        <pc:chgData name="Lukas Bahrenberg" userId="e87e0106-77a4-4912-ab2a-1c124e32255a" providerId="ADAL" clId="{5C7D46E4-1822-404D-A883-AC54CB9F2C5C}" dt="2021-11-01T17:23:41.576" v="140" actId="478"/>
        <pc:sldMkLst>
          <pc:docMk/>
          <pc:sldMk cId="3556529040" sldId="302"/>
        </pc:sldMkLst>
        <pc:spChg chg="del">
          <ac:chgData name="Lukas Bahrenberg" userId="e87e0106-77a4-4912-ab2a-1c124e32255a" providerId="ADAL" clId="{5C7D46E4-1822-404D-A883-AC54CB9F2C5C}" dt="2021-11-01T17:23:37.452" v="139" actId="700"/>
          <ac:spMkLst>
            <pc:docMk/>
            <pc:sldMk cId="3556529040" sldId="302"/>
            <ac:spMk id="2" creationId="{9BF6AA19-9A9E-46F8-AE53-865D57A422F9}"/>
          </ac:spMkLst>
        </pc:spChg>
        <pc:spChg chg="del mod ord">
          <ac:chgData name="Lukas Bahrenberg" userId="e87e0106-77a4-4912-ab2a-1c124e32255a" providerId="ADAL" clId="{5C7D46E4-1822-404D-A883-AC54CB9F2C5C}" dt="2021-11-01T17:23:41.576" v="140" actId="478"/>
          <ac:spMkLst>
            <pc:docMk/>
            <pc:sldMk cId="3556529040" sldId="302"/>
            <ac:spMk id="3" creationId="{DEAE99E6-4C83-4F80-9A13-9D02213E008B}"/>
          </ac:spMkLst>
        </pc:spChg>
      </pc:sldChg>
      <pc:sldChg chg="modSp add mod">
        <pc:chgData name="Lukas Bahrenberg" userId="e87e0106-77a4-4912-ab2a-1c124e32255a" providerId="ADAL" clId="{5C7D46E4-1822-404D-A883-AC54CB9F2C5C}" dt="2021-11-02T10:34:38.794" v="2102" actId="20577"/>
        <pc:sldMkLst>
          <pc:docMk/>
          <pc:sldMk cId="523764406" sldId="303"/>
        </pc:sldMkLst>
        <pc:spChg chg="mod">
          <ac:chgData name="Lukas Bahrenberg" userId="e87e0106-77a4-4912-ab2a-1c124e32255a" providerId="ADAL" clId="{5C7D46E4-1822-404D-A883-AC54CB9F2C5C}" dt="2021-11-02T10:34:38.794" v="2102" actId="20577"/>
          <ac:spMkLst>
            <pc:docMk/>
            <pc:sldMk cId="523764406" sldId="303"/>
            <ac:spMk id="33" creationId="{601A9238-C1B3-4429-8CE9-57AE033E5042}"/>
          </ac:spMkLst>
        </pc:spChg>
        <pc:spChg chg="mod">
          <ac:chgData name="Lukas Bahrenberg" userId="e87e0106-77a4-4912-ab2a-1c124e32255a" providerId="ADAL" clId="{5C7D46E4-1822-404D-A883-AC54CB9F2C5C}" dt="2021-11-02T10:34:31.700" v="2100" actId="1076"/>
          <ac:spMkLst>
            <pc:docMk/>
            <pc:sldMk cId="523764406" sldId="303"/>
            <ac:spMk id="34" creationId="{4ED33F64-B6AA-48BB-9310-F55D92E22D58}"/>
          </ac:spMkLst>
        </pc:spChg>
        <pc:spChg chg="mod">
          <ac:chgData name="Lukas Bahrenberg" userId="e87e0106-77a4-4912-ab2a-1c124e32255a" providerId="ADAL" clId="{5C7D46E4-1822-404D-A883-AC54CB9F2C5C}" dt="2021-11-02T09:03:52.724" v="373" actId="20577"/>
          <ac:spMkLst>
            <pc:docMk/>
            <pc:sldMk cId="523764406" sldId="303"/>
            <ac:spMk id="35" creationId="{7C33EF01-9F99-4E1C-B7A3-D3B29CD9F910}"/>
          </ac:spMkLst>
        </pc:spChg>
        <pc:grpChg chg="mod">
          <ac:chgData name="Lukas Bahrenberg" userId="e87e0106-77a4-4912-ab2a-1c124e32255a" providerId="ADAL" clId="{5C7D46E4-1822-404D-A883-AC54CB9F2C5C}" dt="2021-11-02T09:36:40.669" v="1203" actId="1036"/>
          <ac:grpSpMkLst>
            <pc:docMk/>
            <pc:sldMk cId="523764406" sldId="303"/>
            <ac:grpSpMk id="4" creationId="{57594023-8C29-4B8D-8367-16EF1DCA1602}"/>
          </ac:grpSpMkLst>
        </pc:grpChg>
      </pc:sldChg>
      <pc:sldChg chg="delSp modSp add mod">
        <pc:chgData name="Lukas Bahrenberg" userId="e87e0106-77a4-4912-ab2a-1c124e32255a" providerId="ADAL" clId="{5C7D46E4-1822-404D-A883-AC54CB9F2C5C}" dt="2021-11-03T11:50:49.098" v="9098" actId="20577"/>
        <pc:sldMkLst>
          <pc:docMk/>
          <pc:sldMk cId="2578082134" sldId="304"/>
        </pc:sldMkLst>
        <pc:spChg chg="mod">
          <ac:chgData name="Lukas Bahrenberg" userId="e87e0106-77a4-4912-ab2a-1c124e32255a" providerId="ADAL" clId="{5C7D46E4-1822-404D-A883-AC54CB9F2C5C}" dt="2021-11-02T08:52:31.135" v="223" actId="20577"/>
          <ac:spMkLst>
            <pc:docMk/>
            <pc:sldMk cId="2578082134" sldId="304"/>
            <ac:spMk id="2" creationId="{A41203A2-C25A-4F43-B431-E0945DD87D9F}"/>
          </ac:spMkLst>
        </pc:spChg>
        <pc:spChg chg="mod">
          <ac:chgData name="Lukas Bahrenberg" userId="e87e0106-77a4-4912-ab2a-1c124e32255a" providerId="ADAL" clId="{5C7D46E4-1822-404D-A883-AC54CB9F2C5C}" dt="2021-11-03T11:50:49.098" v="9098" actId="20577"/>
          <ac:spMkLst>
            <pc:docMk/>
            <pc:sldMk cId="2578082134" sldId="304"/>
            <ac:spMk id="30" creationId="{16FF6649-6CC1-4B7C-B471-5BC8E91F0251}"/>
          </ac:spMkLst>
        </pc:spChg>
        <pc:spChg chg="del">
          <ac:chgData name="Lukas Bahrenberg" userId="e87e0106-77a4-4912-ab2a-1c124e32255a" providerId="ADAL" clId="{5C7D46E4-1822-404D-A883-AC54CB9F2C5C}" dt="2021-11-02T08:52:35.448" v="225" actId="478"/>
          <ac:spMkLst>
            <pc:docMk/>
            <pc:sldMk cId="2578082134" sldId="304"/>
            <ac:spMk id="31" creationId="{2F65F88B-FAA9-4B4E-BA35-63A7278C06A1}"/>
          </ac:spMkLst>
        </pc:spChg>
        <pc:picChg chg="del">
          <ac:chgData name="Lukas Bahrenberg" userId="e87e0106-77a4-4912-ab2a-1c124e32255a" providerId="ADAL" clId="{5C7D46E4-1822-404D-A883-AC54CB9F2C5C}" dt="2021-11-02T08:52:33.071" v="224" actId="478"/>
          <ac:picMkLst>
            <pc:docMk/>
            <pc:sldMk cId="2578082134" sldId="304"/>
            <ac:picMk id="1026" creationId="{5708E35E-9B16-4300-A9AE-136B61D463A2}"/>
          </ac:picMkLst>
        </pc:picChg>
      </pc:sldChg>
      <pc:sldChg chg="addSp delSp modSp add mod ord">
        <pc:chgData name="Lukas Bahrenberg" userId="e87e0106-77a4-4912-ab2a-1c124e32255a" providerId="ADAL" clId="{5C7D46E4-1822-404D-A883-AC54CB9F2C5C}" dt="2021-11-02T22:31:45.462" v="5363" actId="207"/>
        <pc:sldMkLst>
          <pc:docMk/>
          <pc:sldMk cId="3626935080" sldId="305"/>
        </pc:sldMkLst>
        <pc:spChg chg="mod">
          <ac:chgData name="Lukas Bahrenberg" userId="e87e0106-77a4-4912-ab2a-1c124e32255a" providerId="ADAL" clId="{5C7D46E4-1822-404D-A883-AC54CB9F2C5C}" dt="2021-11-02T09:56:30.940" v="1335" actId="20577"/>
          <ac:spMkLst>
            <pc:docMk/>
            <pc:sldMk cId="3626935080" sldId="305"/>
            <ac:spMk id="2" creationId="{A41203A2-C25A-4F43-B431-E0945DD87D9F}"/>
          </ac:spMkLst>
        </pc:spChg>
        <pc:spChg chg="add mod">
          <ac:chgData name="Lukas Bahrenberg" userId="e87e0106-77a4-4912-ab2a-1c124e32255a" providerId="ADAL" clId="{5C7D46E4-1822-404D-A883-AC54CB9F2C5C}" dt="2021-11-02T09:57:00.399" v="1338" actId="1076"/>
          <ac:spMkLst>
            <pc:docMk/>
            <pc:sldMk cId="3626935080" sldId="305"/>
            <ac:spMk id="3" creationId="{BC3FF71D-817A-4E43-8DC0-1DDC2155371E}"/>
          </ac:spMkLst>
        </pc:spChg>
        <pc:spChg chg="add mod">
          <ac:chgData name="Lukas Bahrenberg" userId="e87e0106-77a4-4912-ab2a-1c124e32255a" providerId="ADAL" clId="{5C7D46E4-1822-404D-A883-AC54CB9F2C5C}" dt="2021-11-02T10:22:37.212" v="1763" actId="14100"/>
          <ac:spMkLst>
            <pc:docMk/>
            <pc:sldMk cId="3626935080" sldId="305"/>
            <ac:spMk id="5" creationId="{E35C45AF-4161-4699-A6B5-6B93CF9CAC26}"/>
          </ac:spMkLst>
        </pc:spChg>
        <pc:spChg chg="add mod">
          <ac:chgData name="Lukas Bahrenberg" userId="e87e0106-77a4-4912-ab2a-1c124e32255a" providerId="ADAL" clId="{5C7D46E4-1822-404D-A883-AC54CB9F2C5C}" dt="2021-11-02T09:56:41.627" v="1336" actId="1076"/>
          <ac:spMkLst>
            <pc:docMk/>
            <pc:sldMk cId="3626935080" sldId="305"/>
            <ac:spMk id="8" creationId="{9B1A048B-5AC9-43E0-A379-A94AB18CE31C}"/>
          </ac:spMkLst>
        </pc:spChg>
        <pc:spChg chg="add mod">
          <ac:chgData name="Lukas Bahrenberg" userId="e87e0106-77a4-4912-ab2a-1c124e32255a" providerId="ADAL" clId="{5C7D46E4-1822-404D-A883-AC54CB9F2C5C}" dt="2021-11-02T15:35:54.619" v="2103" actId="1076"/>
          <ac:spMkLst>
            <pc:docMk/>
            <pc:sldMk cId="3626935080" sldId="305"/>
            <ac:spMk id="10" creationId="{A0E7731E-97DE-4445-91F0-1A4DD12C23CE}"/>
          </ac:spMkLst>
        </pc:spChg>
        <pc:spChg chg="add mod">
          <ac:chgData name="Lukas Bahrenberg" userId="e87e0106-77a4-4912-ab2a-1c124e32255a" providerId="ADAL" clId="{5C7D46E4-1822-404D-A883-AC54CB9F2C5C}" dt="2021-11-02T15:36:05.589" v="2105" actId="1076"/>
          <ac:spMkLst>
            <pc:docMk/>
            <pc:sldMk cId="3626935080" sldId="305"/>
            <ac:spMk id="11" creationId="{C63295E6-1572-4B20-A206-0BD950219F78}"/>
          </ac:spMkLst>
        </pc:spChg>
        <pc:spChg chg="add 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12" creationId="{7B4209D1-1CF1-4D7B-BC69-C1F3ECC1F856}"/>
          </ac:spMkLst>
        </pc:spChg>
        <pc:spChg chg="add 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13" creationId="{1D2D0469-B3A9-4C93-9B58-BBDBE1BBD283}"/>
          </ac:spMkLst>
        </pc:spChg>
        <pc:spChg chg="mod">
          <ac:chgData name="Lukas Bahrenberg" userId="e87e0106-77a4-4912-ab2a-1c124e32255a" providerId="ADAL" clId="{5C7D46E4-1822-404D-A883-AC54CB9F2C5C}" dt="2021-11-02T10:17:34.295" v="1481"/>
          <ac:spMkLst>
            <pc:docMk/>
            <pc:sldMk cId="3626935080" sldId="305"/>
            <ac:spMk id="17" creationId="{2EC1EB58-2090-475C-B8C5-C7188D2B3A06}"/>
          </ac:spMkLst>
        </pc:spChg>
        <pc:spChg chg="mod">
          <ac:chgData name="Lukas Bahrenberg" userId="e87e0106-77a4-4912-ab2a-1c124e32255a" providerId="ADAL" clId="{5C7D46E4-1822-404D-A883-AC54CB9F2C5C}" dt="2021-11-02T10:17:34.295" v="1481"/>
          <ac:spMkLst>
            <pc:docMk/>
            <pc:sldMk cId="3626935080" sldId="305"/>
            <ac:spMk id="18" creationId="{6776929E-62A5-48B6-869D-DA5EE1F74C82}"/>
          </ac:spMkLst>
        </pc:spChg>
        <pc:spChg chg="mod">
          <ac:chgData name="Lukas Bahrenberg" userId="e87e0106-77a4-4912-ab2a-1c124e32255a" providerId="ADAL" clId="{5C7D46E4-1822-404D-A883-AC54CB9F2C5C}" dt="2021-11-02T10:17:34.295" v="1481"/>
          <ac:spMkLst>
            <pc:docMk/>
            <pc:sldMk cId="3626935080" sldId="305"/>
            <ac:spMk id="19" creationId="{3608B938-1523-4714-9D21-F2B170A98837}"/>
          </ac:spMkLst>
        </pc:spChg>
        <pc:spChg chg="mod">
          <ac:chgData name="Lukas Bahrenberg" userId="e87e0106-77a4-4912-ab2a-1c124e32255a" providerId="ADAL" clId="{5C7D46E4-1822-404D-A883-AC54CB9F2C5C}" dt="2021-11-02T10:17:36.891" v="1483"/>
          <ac:spMkLst>
            <pc:docMk/>
            <pc:sldMk cId="3626935080" sldId="305"/>
            <ac:spMk id="21" creationId="{C9065E9E-BC61-4C0F-A480-38E55B8C67D1}"/>
          </ac:spMkLst>
        </pc:spChg>
        <pc:spChg chg="mod">
          <ac:chgData name="Lukas Bahrenberg" userId="e87e0106-77a4-4912-ab2a-1c124e32255a" providerId="ADAL" clId="{5C7D46E4-1822-404D-A883-AC54CB9F2C5C}" dt="2021-11-02T10:17:36.891" v="1483"/>
          <ac:spMkLst>
            <pc:docMk/>
            <pc:sldMk cId="3626935080" sldId="305"/>
            <ac:spMk id="22" creationId="{E9F8246B-2B90-4E3B-9ED9-636982D8D25E}"/>
          </ac:spMkLst>
        </pc:spChg>
        <pc:spChg chg="mod">
          <ac:chgData name="Lukas Bahrenberg" userId="e87e0106-77a4-4912-ab2a-1c124e32255a" providerId="ADAL" clId="{5C7D46E4-1822-404D-A883-AC54CB9F2C5C}" dt="2021-11-02T10:17:36.891" v="1483"/>
          <ac:spMkLst>
            <pc:docMk/>
            <pc:sldMk cId="3626935080" sldId="305"/>
            <ac:spMk id="23" creationId="{47B4C707-540B-4B63-829C-1022E5415F04}"/>
          </ac:spMkLst>
        </pc:spChg>
        <pc:spChg chg="mod">
          <ac:chgData name="Lukas Bahrenberg" userId="e87e0106-77a4-4912-ab2a-1c124e32255a" providerId="ADAL" clId="{5C7D46E4-1822-404D-A883-AC54CB9F2C5C}" dt="2021-11-02T10:18:12.974" v="1497"/>
          <ac:spMkLst>
            <pc:docMk/>
            <pc:sldMk cId="3626935080" sldId="305"/>
            <ac:spMk id="25" creationId="{679EAFAB-B2DF-4FF2-A4DF-E6640E81A10A}"/>
          </ac:spMkLst>
        </pc:spChg>
        <pc:spChg chg="mod">
          <ac:chgData name="Lukas Bahrenberg" userId="e87e0106-77a4-4912-ab2a-1c124e32255a" providerId="ADAL" clId="{5C7D46E4-1822-404D-A883-AC54CB9F2C5C}" dt="2021-11-02T10:18:12.974" v="1497"/>
          <ac:spMkLst>
            <pc:docMk/>
            <pc:sldMk cId="3626935080" sldId="305"/>
            <ac:spMk id="26" creationId="{814FD9EC-FC29-443E-A616-ADF81D435CD4}"/>
          </ac:spMkLst>
        </pc:spChg>
        <pc:spChg chg="mod">
          <ac:chgData name="Lukas Bahrenberg" userId="e87e0106-77a4-4912-ab2a-1c124e32255a" providerId="ADAL" clId="{5C7D46E4-1822-404D-A883-AC54CB9F2C5C}" dt="2021-11-02T10:18:12.974" v="1497"/>
          <ac:spMkLst>
            <pc:docMk/>
            <pc:sldMk cId="3626935080" sldId="305"/>
            <ac:spMk id="27" creationId="{A7F1A428-7518-469C-A617-BF1E97B0C353}"/>
          </ac:spMkLst>
        </pc:spChg>
        <pc:spChg chg="mod">
          <ac:chgData name="Lukas Bahrenberg" userId="e87e0106-77a4-4912-ab2a-1c124e32255a" providerId="ADAL" clId="{5C7D46E4-1822-404D-A883-AC54CB9F2C5C}" dt="2021-11-02T10:18:15.687" v="1499"/>
          <ac:spMkLst>
            <pc:docMk/>
            <pc:sldMk cId="3626935080" sldId="305"/>
            <ac:spMk id="29" creationId="{D5AEEBF9-F974-4AE4-A40E-485DB4C4F1C6}"/>
          </ac:spMkLst>
        </pc:spChg>
        <pc:spChg chg="mod">
          <ac:chgData name="Lukas Bahrenberg" userId="e87e0106-77a4-4912-ab2a-1c124e32255a" providerId="ADAL" clId="{5C7D46E4-1822-404D-A883-AC54CB9F2C5C}" dt="2021-11-02T16:02:07.641" v="2823" actId="27636"/>
          <ac:spMkLst>
            <pc:docMk/>
            <pc:sldMk cId="3626935080" sldId="305"/>
            <ac:spMk id="30" creationId="{16FF6649-6CC1-4B7C-B471-5BC8E91F0251}"/>
          </ac:spMkLst>
        </pc:spChg>
        <pc:spChg chg="del">
          <ac:chgData name="Lukas Bahrenberg" userId="e87e0106-77a4-4912-ab2a-1c124e32255a" providerId="ADAL" clId="{5C7D46E4-1822-404D-A883-AC54CB9F2C5C}" dt="2021-11-02T09:04:24.938" v="378" actId="478"/>
          <ac:spMkLst>
            <pc:docMk/>
            <pc:sldMk cId="3626935080" sldId="305"/>
            <ac:spMk id="31" creationId="{2F65F88B-FAA9-4B4E-BA35-63A7278C06A1}"/>
          </ac:spMkLst>
        </pc:spChg>
        <pc:spChg chg="mod">
          <ac:chgData name="Lukas Bahrenberg" userId="e87e0106-77a4-4912-ab2a-1c124e32255a" providerId="ADAL" clId="{5C7D46E4-1822-404D-A883-AC54CB9F2C5C}" dt="2021-11-02T10:18:15.687" v="1499"/>
          <ac:spMkLst>
            <pc:docMk/>
            <pc:sldMk cId="3626935080" sldId="305"/>
            <ac:spMk id="32" creationId="{0CEF5E09-D0F4-4FBA-A1AE-2B6A90BCABFA}"/>
          </ac:spMkLst>
        </pc:spChg>
        <pc:spChg chg="mod">
          <ac:chgData name="Lukas Bahrenberg" userId="e87e0106-77a4-4912-ab2a-1c124e32255a" providerId="ADAL" clId="{5C7D46E4-1822-404D-A883-AC54CB9F2C5C}" dt="2021-11-02T10:18:15.687" v="1499"/>
          <ac:spMkLst>
            <pc:docMk/>
            <pc:sldMk cId="3626935080" sldId="305"/>
            <ac:spMk id="33" creationId="{6E83A24D-B02E-4F15-920B-C4B2CC6D3761}"/>
          </ac:spMkLst>
        </pc:spChg>
        <pc:spChg chg="mod">
          <ac:chgData name="Lukas Bahrenberg" userId="e87e0106-77a4-4912-ab2a-1c124e32255a" providerId="ADAL" clId="{5C7D46E4-1822-404D-A883-AC54CB9F2C5C}" dt="2021-11-02T10:18:18.483" v="1501"/>
          <ac:spMkLst>
            <pc:docMk/>
            <pc:sldMk cId="3626935080" sldId="305"/>
            <ac:spMk id="35" creationId="{A7DAF197-4411-454E-ACCC-C7540E9DA915}"/>
          </ac:spMkLst>
        </pc:spChg>
        <pc:spChg chg="mod">
          <ac:chgData name="Lukas Bahrenberg" userId="e87e0106-77a4-4912-ab2a-1c124e32255a" providerId="ADAL" clId="{5C7D46E4-1822-404D-A883-AC54CB9F2C5C}" dt="2021-11-02T10:18:18.483" v="1501"/>
          <ac:spMkLst>
            <pc:docMk/>
            <pc:sldMk cId="3626935080" sldId="305"/>
            <ac:spMk id="36" creationId="{B94CC6FC-D7D4-4272-A127-AA1D8F7924ED}"/>
          </ac:spMkLst>
        </pc:spChg>
        <pc:spChg chg="mod">
          <ac:chgData name="Lukas Bahrenberg" userId="e87e0106-77a4-4912-ab2a-1c124e32255a" providerId="ADAL" clId="{5C7D46E4-1822-404D-A883-AC54CB9F2C5C}" dt="2021-11-02T10:18:18.483" v="1501"/>
          <ac:spMkLst>
            <pc:docMk/>
            <pc:sldMk cId="3626935080" sldId="305"/>
            <ac:spMk id="37" creationId="{FD6CA6EF-C69A-474C-B8DC-3E6E4B5247BD}"/>
          </ac:spMkLst>
        </pc:spChg>
        <pc:spChg chg="mod">
          <ac:chgData name="Lukas Bahrenberg" userId="e87e0106-77a4-4912-ab2a-1c124e32255a" providerId="ADAL" clId="{5C7D46E4-1822-404D-A883-AC54CB9F2C5C}" dt="2021-11-02T10:18:21.089" v="1503"/>
          <ac:spMkLst>
            <pc:docMk/>
            <pc:sldMk cId="3626935080" sldId="305"/>
            <ac:spMk id="39" creationId="{D8E89922-54E8-4A01-9606-0908EF48578B}"/>
          </ac:spMkLst>
        </pc:spChg>
        <pc:spChg chg="mod">
          <ac:chgData name="Lukas Bahrenberg" userId="e87e0106-77a4-4912-ab2a-1c124e32255a" providerId="ADAL" clId="{5C7D46E4-1822-404D-A883-AC54CB9F2C5C}" dt="2021-11-02T10:18:21.089" v="1503"/>
          <ac:spMkLst>
            <pc:docMk/>
            <pc:sldMk cId="3626935080" sldId="305"/>
            <ac:spMk id="40" creationId="{64A9069B-B1D5-4C56-98A8-DC0AED1BA1AE}"/>
          </ac:spMkLst>
        </pc:spChg>
        <pc:spChg chg="mod">
          <ac:chgData name="Lukas Bahrenberg" userId="e87e0106-77a4-4912-ab2a-1c124e32255a" providerId="ADAL" clId="{5C7D46E4-1822-404D-A883-AC54CB9F2C5C}" dt="2021-11-02T10:18:21.089" v="1503"/>
          <ac:spMkLst>
            <pc:docMk/>
            <pc:sldMk cId="3626935080" sldId="305"/>
            <ac:spMk id="41" creationId="{29F6EA4A-1C08-4003-902A-8A4EAE1D3AEE}"/>
          </ac:spMkLst>
        </pc:spChg>
        <pc:spChg chg="add mod">
          <ac:chgData name="Lukas Bahrenberg" userId="e87e0106-77a4-4912-ab2a-1c124e32255a" providerId="ADAL" clId="{5C7D46E4-1822-404D-A883-AC54CB9F2C5C}" dt="2021-11-02T10:23:04.079" v="1808" actId="20577"/>
          <ac:spMkLst>
            <pc:docMk/>
            <pc:sldMk cId="3626935080" sldId="305"/>
            <ac:spMk id="42" creationId="{92DDFCE8-81F5-4880-9C2F-E782A13E2900}"/>
          </ac:spMkLst>
        </pc:spChg>
        <pc:spChg chg="add mod">
          <ac:chgData name="Lukas Bahrenberg" userId="e87e0106-77a4-4912-ab2a-1c124e32255a" providerId="ADAL" clId="{5C7D46E4-1822-404D-A883-AC54CB9F2C5C}" dt="2021-11-02T10:29:15.653" v="2010" actId="20577"/>
          <ac:spMkLst>
            <pc:docMk/>
            <pc:sldMk cId="3626935080" sldId="305"/>
            <ac:spMk id="43" creationId="{0395070B-A932-4AD3-B9DE-5FDD17AC7762}"/>
          </ac:spMkLst>
        </pc:spChg>
        <pc:spChg chg="add mod">
          <ac:chgData name="Lukas Bahrenberg" userId="e87e0106-77a4-4912-ab2a-1c124e32255a" providerId="ADAL" clId="{5C7D46E4-1822-404D-A883-AC54CB9F2C5C}" dt="2021-11-02T10:27:26.252" v="1981" actId="404"/>
          <ac:spMkLst>
            <pc:docMk/>
            <pc:sldMk cId="3626935080" sldId="305"/>
            <ac:spMk id="44" creationId="{F359D881-510F-437F-802E-5340D1AFF14B}"/>
          </ac:spMkLst>
        </pc:spChg>
        <pc:spChg chg="mod">
          <ac:chgData name="Lukas Bahrenberg" userId="e87e0106-77a4-4912-ab2a-1c124e32255a" providerId="ADAL" clId="{5C7D46E4-1822-404D-A883-AC54CB9F2C5C}" dt="2021-11-02T10:20:40.256" v="1650"/>
          <ac:spMkLst>
            <pc:docMk/>
            <pc:sldMk cId="3626935080" sldId="305"/>
            <ac:spMk id="46" creationId="{065F5F7B-B3E4-4F53-8152-573FC7171A80}"/>
          </ac:spMkLst>
        </pc:spChg>
        <pc:spChg chg="mod">
          <ac:chgData name="Lukas Bahrenberg" userId="e87e0106-77a4-4912-ab2a-1c124e32255a" providerId="ADAL" clId="{5C7D46E4-1822-404D-A883-AC54CB9F2C5C}" dt="2021-11-02T10:20:40.256" v="1650"/>
          <ac:spMkLst>
            <pc:docMk/>
            <pc:sldMk cId="3626935080" sldId="305"/>
            <ac:spMk id="47" creationId="{7C51C46B-9525-48D1-9D09-095109E73317}"/>
          </ac:spMkLst>
        </pc:spChg>
        <pc:spChg chg="mod">
          <ac:chgData name="Lukas Bahrenberg" userId="e87e0106-77a4-4912-ab2a-1c124e32255a" providerId="ADAL" clId="{5C7D46E4-1822-404D-A883-AC54CB9F2C5C}" dt="2021-11-02T10:20:40.256" v="1650"/>
          <ac:spMkLst>
            <pc:docMk/>
            <pc:sldMk cId="3626935080" sldId="305"/>
            <ac:spMk id="48" creationId="{C0AA276E-0593-4578-9A44-FB4B05A8F315}"/>
          </ac:spMkLst>
        </pc:spChg>
        <pc:spChg chg="del mod topLvl">
          <ac:chgData name="Lukas Bahrenberg" userId="e87e0106-77a4-4912-ab2a-1c124e32255a" providerId="ADAL" clId="{5C7D46E4-1822-404D-A883-AC54CB9F2C5C}" dt="2021-11-02T10:20:56.646" v="1655" actId="478"/>
          <ac:spMkLst>
            <pc:docMk/>
            <pc:sldMk cId="3626935080" sldId="305"/>
            <ac:spMk id="50" creationId="{85B8F7F2-0237-4718-B34D-AC537A3DC3EB}"/>
          </ac:spMkLst>
        </pc:spChg>
        <pc:spChg chg="del mod">
          <ac:chgData name="Lukas Bahrenberg" userId="e87e0106-77a4-4912-ab2a-1c124e32255a" providerId="ADAL" clId="{5C7D46E4-1822-404D-A883-AC54CB9F2C5C}" dt="2021-11-02T10:20:55.445" v="1654" actId="478"/>
          <ac:spMkLst>
            <pc:docMk/>
            <pc:sldMk cId="3626935080" sldId="305"/>
            <ac:spMk id="51" creationId="{77C1CFCA-6059-47AB-AEE8-485A73958394}"/>
          </ac:spMkLst>
        </pc:spChg>
        <pc:spChg chg="mod topLvl">
          <ac:chgData name="Lukas Bahrenberg" userId="e87e0106-77a4-4912-ab2a-1c124e32255a" providerId="ADAL" clId="{5C7D46E4-1822-404D-A883-AC54CB9F2C5C}" dt="2021-11-02T15:39:16.662" v="2121" actId="207"/>
          <ac:spMkLst>
            <pc:docMk/>
            <pc:sldMk cId="3626935080" sldId="305"/>
            <ac:spMk id="52" creationId="{FBA91A5A-1D05-4114-9098-BE563B8CAE89}"/>
          </ac:spMkLst>
        </pc:spChg>
        <pc:spChg chg="mod">
          <ac:chgData name="Lukas Bahrenberg" userId="e87e0106-77a4-4912-ab2a-1c124e32255a" providerId="ADAL" clId="{5C7D46E4-1822-404D-A883-AC54CB9F2C5C}" dt="2021-11-02T10:22:23.984" v="1759"/>
          <ac:spMkLst>
            <pc:docMk/>
            <pc:sldMk cId="3626935080" sldId="305"/>
            <ac:spMk id="56" creationId="{1DFADDE7-8AEE-4578-9D63-9F690DDA67FC}"/>
          </ac:spMkLst>
        </pc:spChg>
        <pc:spChg chg="mod">
          <ac:chgData name="Lukas Bahrenberg" userId="e87e0106-77a4-4912-ab2a-1c124e32255a" providerId="ADAL" clId="{5C7D46E4-1822-404D-A883-AC54CB9F2C5C}" dt="2021-11-02T10:22:23.984" v="1759"/>
          <ac:spMkLst>
            <pc:docMk/>
            <pc:sldMk cId="3626935080" sldId="305"/>
            <ac:spMk id="57" creationId="{CED7F85A-4A6B-4F1E-81BD-372E8BA1DB30}"/>
          </ac:spMkLst>
        </pc:spChg>
        <pc:spChg chg="mod">
          <ac:chgData name="Lukas Bahrenberg" userId="e87e0106-77a4-4912-ab2a-1c124e32255a" providerId="ADAL" clId="{5C7D46E4-1822-404D-A883-AC54CB9F2C5C}" dt="2021-11-02T10:22:23.984" v="1759"/>
          <ac:spMkLst>
            <pc:docMk/>
            <pc:sldMk cId="3626935080" sldId="305"/>
            <ac:spMk id="58" creationId="{EEFC2A6F-53CC-4AC4-B17D-249794570866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60" creationId="{D0D1B40A-D5E2-4626-9F4C-2E17FA376F85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61" creationId="{60796346-7A34-40ED-A617-9004B2D0A39E}"/>
          </ac:spMkLst>
        </pc:spChg>
        <pc:spChg chg="mod">
          <ac:chgData name="Lukas Bahrenberg" userId="e87e0106-77a4-4912-ab2a-1c124e32255a" providerId="ADAL" clId="{5C7D46E4-1822-404D-A883-AC54CB9F2C5C}" dt="2021-11-02T10:22:46.683" v="1768"/>
          <ac:spMkLst>
            <pc:docMk/>
            <pc:sldMk cId="3626935080" sldId="305"/>
            <ac:spMk id="62" creationId="{5D8EE19A-C257-4397-9807-D323A436CE9D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64" creationId="{F3A50DD1-6CE9-4690-B4EC-A928AF1FDC59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65" creationId="{A7EF236B-AC1A-4991-BF9B-16A1F7B20971}"/>
          </ac:spMkLst>
        </pc:spChg>
        <pc:spChg chg="mod">
          <ac:chgData name="Lukas Bahrenberg" userId="e87e0106-77a4-4912-ab2a-1c124e32255a" providerId="ADAL" clId="{5C7D46E4-1822-404D-A883-AC54CB9F2C5C}" dt="2021-11-02T10:22:48.821" v="1770"/>
          <ac:spMkLst>
            <pc:docMk/>
            <pc:sldMk cId="3626935080" sldId="305"/>
            <ac:spMk id="66" creationId="{8299B97D-5A0C-43A4-A560-6A7606B0A7DE}"/>
          </ac:spMkLst>
        </pc:spChg>
        <pc:spChg chg="mod">
          <ac:chgData name="Lukas Bahrenberg" userId="e87e0106-77a4-4912-ab2a-1c124e32255a" providerId="ADAL" clId="{5C7D46E4-1822-404D-A883-AC54CB9F2C5C}" dt="2021-11-02T22:31:02.959" v="5361" actId="207"/>
          <ac:spMkLst>
            <pc:docMk/>
            <pc:sldMk cId="3626935080" sldId="305"/>
            <ac:spMk id="68" creationId="{6AB31B22-FB17-4F17-9216-A07A9F454DCA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69" creationId="{F0625745-8378-4316-9C92-80A00392AE64}"/>
          </ac:spMkLst>
        </pc:spChg>
        <pc:spChg chg="mod">
          <ac:chgData name="Lukas Bahrenberg" userId="e87e0106-77a4-4912-ab2a-1c124e32255a" providerId="ADAL" clId="{5C7D46E4-1822-404D-A883-AC54CB9F2C5C}" dt="2021-11-02T10:22:50.815" v="1772"/>
          <ac:spMkLst>
            <pc:docMk/>
            <pc:sldMk cId="3626935080" sldId="305"/>
            <ac:spMk id="70" creationId="{81FD6F1C-2821-4A74-BB4B-9E722144265B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72" creationId="{F0101162-5771-4024-8ABC-F7662938958E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73" creationId="{5DDAF192-4BAA-46C9-ADF7-83B9F29AF5D9}"/>
          </ac:spMkLst>
        </pc:spChg>
        <pc:spChg chg="mod">
          <ac:chgData name="Lukas Bahrenberg" userId="e87e0106-77a4-4912-ab2a-1c124e32255a" providerId="ADAL" clId="{5C7D46E4-1822-404D-A883-AC54CB9F2C5C}" dt="2021-11-02T10:23:09.365" v="1809"/>
          <ac:spMkLst>
            <pc:docMk/>
            <pc:sldMk cId="3626935080" sldId="305"/>
            <ac:spMk id="74" creationId="{E4DE6196-5F7C-46CD-8194-AEC3FF1ADA22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76" creationId="{18261BD1-F1D6-4ED8-9782-2DEC42F2E007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77" creationId="{02C4588B-CAAF-4CD0-928F-635D51302557}"/>
          </ac:spMkLst>
        </pc:spChg>
        <pc:spChg chg="mod">
          <ac:chgData name="Lukas Bahrenberg" userId="e87e0106-77a4-4912-ab2a-1c124e32255a" providerId="ADAL" clId="{5C7D46E4-1822-404D-A883-AC54CB9F2C5C}" dt="2021-11-02T10:23:12.747" v="1811"/>
          <ac:spMkLst>
            <pc:docMk/>
            <pc:sldMk cId="3626935080" sldId="305"/>
            <ac:spMk id="78" creationId="{3007AE2C-73B3-4E74-BB94-87DA95344701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80" creationId="{319A4E53-15E0-4687-A2DA-6E5695BD423F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81" creationId="{9D1DAB81-6F30-4B4B-A3E5-C968625E0D1E}"/>
          </ac:spMkLst>
        </pc:spChg>
        <pc:spChg chg="mod">
          <ac:chgData name="Lukas Bahrenberg" userId="e87e0106-77a4-4912-ab2a-1c124e32255a" providerId="ADAL" clId="{5C7D46E4-1822-404D-A883-AC54CB9F2C5C}" dt="2021-11-02T10:23:33.816" v="1823"/>
          <ac:spMkLst>
            <pc:docMk/>
            <pc:sldMk cId="3626935080" sldId="305"/>
            <ac:spMk id="82" creationId="{08ABBE67-899A-4A4F-B75A-4AC20C8F0A53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88" creationId="{8A42DF69-936E-4D0A-99B6-BCC08EDDA72F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89" creationId="{B7601712-3ECD-4750-9028-1B6FB5477617}"/>
          </ac:spMkLst>
        </pc:spChg>
        <pc:spChg chg="mod">
          <ac:chgData name="Lukas Bahrenberg" userId="e87e0106-77a4-4912-ab2a-1c124e32255a" providerId="ADAL" clId="{5C7D46E4-1822-404D-A883-AC54CB9F2C5C}" dt="2021-11-02T10:24:29.747" v="1864"/>
          <ac:spMkLst>
            <pc:docMk/>
            <pc:sldMk cId="3626935080" sldId="305"/>
            <ac:spMk id="90" creationId="{AC2012E9-A5E2-41CD-A2E4-8D29507141DD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92" creationId="{C3D94A95-6AE8-4360-88CF-C72000E4F442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93" creationId="{707BB83B-CD66-48AA-B487-AA4195916BBF}"/>
          </ac:spMkLst>
        </pc:spChg>
        <pc:spChg chg="mod">
          <ac:chgData name="Lukas Bahrenberg" userId="e87e0106-77a4-4912-ab2a-1c124e32255a" providerId="ADAL" clId="{5C7D46E4-1822-404D-A883-AC54CB9F2C5C}" dt="2021-11-02T10:24:35.117" v="1866"/>
          <ac:spMkLst>
            <pc:docMk/>
            <pc:sldMk cId="3626935080" sldId="305"/>
            <ac:spMk id="94" creationId="{C1269838-6B94-4CFF-9758-25BC65B1B561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95" creationId="{1F665BB8-9F53-40B4-A775-DBD8C335F5AF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96" creationId="{B6A30635-8F72-4212-B8BA-5F11E1DD473F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97" creationId="{B3B75469-6040-4889-9B2E-C99076879A72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98" creationId="{CB34F6F4-661F-4356-8F44-FCE87B1EE924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100" creationId="{3BE9E46B-7E96-4FE8-A2B1-12D847A92803}"/>
          </ac:spMkLst>
        </pc:spChg>
        <pc:spChg chg="add mod">
          <ac:chgData name="Lukas Bahrenberg" userId="e87e0106-77a4-4912-ab2a-1c124e32255a" providerId="ADAL" clId="{5C7D46E4-1822-404D-A883-AC54CB9F2C5C}" dt="2021-11-02T15:38:55.049" v="2120"/>
          <ac:spMkLst>
            <pc:docMk/>
            <pc:sldMk cId="3626935080" sldId="305"/>
            <ac:spMk id="102" creationId="{2847D42B-B3E5-4A33-9117-210A5F09AF48}"/>
          </ac:spMkLst>
        </pc:spChg>
        <pc:spChg chg="add mod">
          <ac:chgData name="Lukas Bahrenberg" userId="e87e0106-77a4-4912-ab2a-1c124e32255a" providerId="ADAL" clId="{5C7D46E4-1822-404D-A883-AC54CB9F2C5C}" dt="2021-11-02T10:26:48.589" v="1921" actId="1076"/>
          <ac:spMkLst>
            <pc:docMk/>
            <pc:sldMk cId="3626935080" sldId="305"/>
            <ac:spMk id="107" creationId="{4784EC6A-B44F-4F1F-B201-A6840ECD3E17}"/>
          </ac:spMkLst>
        </pc:spChg>
        <pc:spChg chg="add mod">
          <ac:chgData name="Lukas Bahrenberg" userId="e87e0106-77a4-4912-ab2a-1c124e32255a" providerId="ADAL" clId="{5C7D46E4-1822-404D-A883-AC54CB9F2C5C}" dt="2021-11-02T10:29:30.693" v="2012" actId="1076"/>
          <ac:spMkLst>
            <pc:docMk/>
            <pc:sldMk cId="3626935080" sldId="305"/>
            <ac:spMk id="111" creationId="{5B712F8B-4249-4EB8-A956-A213F69CC094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113" creationId="{CB34F6F4-661F-4356-8F44-FCE87B1EE924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114" creationId="{3BE9E46B-7E96-4FE8-A2B1-12D847A92803}"/>
          </ac:spMkLst>
        </pc:spChg>
        <pc:spChg chg="mod">
          <ac:chgData name="Lukas Bahrenberg" userId="e87e0106-77a4-4912-ab2a-1c124e32255a" providerId="ADAL" clId="{5C7D46E4-1822-404D-A883-AC54CB9F2C5C}" dt="2021-11-02T10:27:41.444" v="1984"/>
          <ac:spMkLst>
            <pc:docMk/>
            <pc:sldMk cId="3626935080" sldId="305"/>
            <ac:spMk id="115" creationId="{2847D42B-B3E5-4A33-9117-210A5F09AF48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117" creationId="{1F665BB8-9F53-40B4-A775-DBD8C335F5AF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118" creationId="{B6A30635-8F72-4212-B8BA-5F11E1DD473F}"/>
          </ac:spMkLst>
        </pc:spChg>
        <pc:spChg chg="mod">
          <ac:chgData name="Lukas Bahrenberg" userId="e87e0106-77a4-4912-ab2a-1c124e32255a" providerId="ADAL" clId="{5C7D46E4-1822-404D-A883-AC54CB9F2C5C}" dt="2021-11-02T10:27:47.366" v="1986"/>
          <ac:spMkLst>
            <pc:docMk/>
            <pc:sldMk cId="3626935080" sldId="305"/>
            <ac:spMk id="119" creationId="{B3B75469-6040-4889-9B2E-C99076879A72}"/>
          </ac:spMkLst>
        </pc:spChg>
        <pc:spChg chg="add mod">
          <ac:chgData name="Lukas Bahrenberg" userId="e87e0106-77a4-4912-ab2a-1c124e32255a" providerId="ADAL" clId="{5C7D46E4-1822-404D-A883-AC54CB9F2C5C}" dt="2021-11-02T10:30:34.321" v="2048" actId="1076"/>
          <ac:spMkLst>
            <pc:docMk/>
            <pc:sldMk cId="3626935080" sldId="305"/>
            <ac:spMk id="126" creationId="{8622BE52-ED1A-4C70-A39F-7D3D907F1614}"/>
          </ac:spMkLst>
        </pc:spChg>
        <pc:spChg chg="mod">
          <ac:chgData name="Lukas Bahrenberg" userId="e87e0106-77a4-4912-ab2a-1c124e32255a" providerId="ADAL" clId="{5C7D46E4-1822-404D-A883-AC54CB9F2C5C}" dt="2021-11-02T22:31:24.236" v="5362" actId="207"/>
          <ac:spMkLst>
            <pc:docMk/>
            <pc:sldMk cId="3626935080" sldId="305"/>
            <ac:spMk id="134" creationId="{B132A8A2-7713-48E9-BE7D-3A3F303C2CD0}"/>
          </ac:spMkLst>
        </pc:spChg>
        <pc:spChg chg="mod">
          <ac:chgData name="Lukas Bahrenberg" userId="e87e0106-77a4-4912-ab2a-1c124e32255a" providerId="ADAL" clId="{5C7D46E4-1822-404D-A883-AC54CB9F2C5C}" dt="2021-11-02T22:31:45.462" v="5363" actId="207"/>
          <ac:spMkLst>
            <pc:docMk/>
            <pc:sldMk cId="3626935080" sldId="305"/>
            <ac:spMk id="135" creationId="{2D3129C7-F75F-4859-9D0D-D2A2A8039FD9}"/>
          </ac:spMkLst>
        </pc:spChg>
        <pc:spChg chg="mod">
          <ac:chgData name="Lukas Bahrenberg" userId="e87e0106-77a4-4912-ab2a-1c124e32255a" providerId="ADAL" clId="{5C7D46E4-1822-404D-A883-AC54CB9F2C5C}" dt="2021-11-02T10:30:02.973" v="2039"/>
          <ac:spMkLst>
            <pc:docMk/>
            <pc:sldMk cId="3626935080" sldId="305"/>
            <ac:spMk id="136" creationId="{96839C79-855D-4418-BDC5-2CC98921651B}"/>
          </ac:spMkLst>
        </pc:spChg>
        <pc:spChg chg="mod">
          <ac:chgData name="Lukas Bahrenberg" userId="e87e0106-77a4-4912-ab2a-1c124e32255a" providerId="ADAL" clId="{5C7D46E4-1822-404D-A883-AC54CB9F2C5C}" dt="2021-11-02T10:30:02.973" v="2039"/>
          <ac:spMkLst>
            <pc:docMk/>
            <pc:sldMk cId="3626935080" sldId="305"/>
            <ac:spMk id="138" creationId="{EA9A0639-26F0-4D12-9313-4BDE7A225042}"/>
          </ac:spMkLst>
        </pc:spChg>
        <pc:spChg chg="mod">
          <ac:chgData name="Lukas Bahrenberg" userId="e87e0106-77a4-4912-ab2a-1c124e32255a" providerId="ADAL" clId="{5C7D46E4-1822-404D-A883-AC54CB9F2C5C}" dt="2021-11-02T10:30:02.973" v="2039"/>
          <ac:spMkLst>
            <pc:docMk/>
            <pc:sldMk cId="3626935080" sldId="305"/>
            <ac:spMk id="139" creationId="{B5A50EE6-2AAD-4418-A089-846A815C65C2}"/>
          </ac:spMkLst>
        </pc:spChg>
        <pc:spChg chg="mod">
          <ac:chgData name="Lukas Bahrenberg" userId="e87e0106-77a4-4912-ab2a-1c124e32255a" providerId="ADAL" clId="{5C7D46E4-1822-404D-A883-AC54CB9F2C5C}" dt="2021-11-02T10:30:02.973" v="2039"/>
          <ac:spMkLst>
            <pc:docMk/>
            <pc:sldMk cId="3626935080" sldId="305"/>
            <ac:spMk id="140" creationId="{5C936729-879B-4F91-AD7A-02467645D35B}"/>
          </ac:spMkLst>
        </pc:spChg>
        <pc:grpChg chg="add mod">
          <ac:chgData name="Lukas Bahrenberg" userId="e87e0106-77a4-4912-ab2a-1c124e32255a" providerId="ADAL" clId="{5C7D46E4-1822-404D-A883-AC54CB9F2C5C}" dt="2021-11-02T10:17:32.930" v="1480" actId="1076"/>
          <ac:grpSpMkLst>
            <pc:docMk/>
            <pc:sldMk cId="3626935080" sldId="305"/>
            <ac:grpSpMk id="7" creationId="{EFD88BF8-17B3-4E22-894F-FCC4F678699E}"/>
          </ac:grpSpMkLst>
        </pc:grpChg>
        <pc:grpChg chg="add del mod">
          <ac:chgData name="Lukas Bahrenberg" userId="e87e0106-77a4-4912-ab2a-1c124e32255a" providerId="ADAL" clId="{5C7D46E4-1822-404D-A883-AC54CB9F2C5C}" dt="2021-11-02T10:17:50.164" v="1489" actId="478"/>
          <ac:grpSpMkLst>
            <pc:docMk/>
            <pc:sldMk cId="3626935080" sldId="305"/>
            <ac:grpSpMk id="16" creationId="{DBCBE0F4-3147-444E-935C-D0D5019E4380}"/>
          </ac:grpSpMkLst>
        </pc:grpChg>
        <pc:grpChg chg="add del mod">
          <ac:chgData name="Lukas Bahrenberg" userId="e87e0106-77a4-4912-ab2a-1c124e32255a" providerId="ADAL" clId="{5C7D46E4-1822-404D-A883-AC54CB9F2C5C}" dt="2021-11-02T10:17:51.548" v="1490" actId="478"/>
          <ac:grpSpMkLst>
            <pc:docMk/>
            <pc:sldMk cId="3626935080" sldId="305"/>
            <ac:grpSpMk id="20" creationId="{9048A2D9-761B-47C0-B787-BCD75DA9902E}"/>
          </ac:grpSpMkLst>
        </pc:grpChg>
        <pc:grpChg chg="add del mod">
          <ac:chgData name="Lukas Bahrenberg" userId="e87e0106-77a4-4912-ab2a-1c124e32255a" providerId="ADAL" clId="{5C7D46E4-1822-404D-A883-AC54CB9F2C5C}" dt="2021-11-02T10:22:41.652" v="1764" actId="478"/>
          <ac:grpSpMkLst>
            <pc:docMk/>
            <pc:sldMk cId="3626935080" sldId="305"/>
            <ac:grpSpMk id="24" creationId="{19D8E937-76D6-4878-A090-0516832A6B05}"/>
          </ac:grpSpMkLst>
        </pc:grpChg>
        <pc:grpChg chg="add del mod">
          <ac:chgData name="Lukas Bahrenberg" userId="e87e0106-77a4-4912-ab2a-1c124e32255a" providerId="ADAL" clId="{5C7D46E4-1822-404D-A883-AC54CB9F2C5C}" dt="2021-11-02T10:22:44.238" v="1767" actId="478"/>
          <ac:grpSpMkLst>
            <pc:docMk/>
            <pc:sldMk cId="3626935080" sldId="305"/>
            <ac:grpSpMk id="28" creationId="{650CDF95-3D11-4F03-A9BE-FB4B32C8E7AC}"/>
          </ac:grpSpMkLst>
        </pc:grpChg>
        <pc:grpChg chg="add del mod">
          <ac:chgData name="Lukas Bahrenberg" userId="e87e0106-77a4-4912-ab2a-1c124e32255a" providerId="ADAL" clId="{5C7D46E4-1822-404D-A883-AC54CB9F2C5C}" dt="2021-11-02T10:22:43.108" v="1766" actId="478"/>
          <ac:grpSpMkLst>
            <pc:docMk/>
            <pc:sldMk cId="3626935080" sldId="305"/>
            <ac:grpSpMk id="34" creationId="{C05D0759-05FF-4019-91E3-FBC039FDB675}"/>
          </ac:grpSpMkLst>
        </pc:grpChg>
        <pc:grpChg chg="add del mod">
          <ac:chgData name="Lukas Bahrenberg" userId="e87e0106-77a4-4912-ab2a-1c124e32255a" providerId="ADAL" clId="{5C7D46E4-1822-404D-A883-AC54CB9F2C5C}" dt="2021-11-02T10:22:42.289" v="1765" actId="478"/>
          <ac:grpSpMkLst>
            <pc:docMk/>
            <pc:sldMk cId="3626935080" sldId="305"/>
            <ac:grpSpMk id="38" creationId="{F82A1902-BEE7-4487-8007-F326E76C4CD2}"/>
          </ac:grpSpMkLst>
        </pc:grpChg>
        <pc:grpChg chg="add del mod">
          <ac:chgData name="Lukas Bahrenberg" userId="e87e0106-77a4-4912-ab2a-1c124e32255a" providerId="ADAL" clId="{5C7D46E4-1822-404D-A883-AC54CB9F2C5C}" dt="2021-11-02T10:23:19.374" v="1814" actId="478"/>
          <ac:grpSpMkLst>
            <pc:docMk/>
            <pc:sldMk cId="3626935080" sldId="305"/>
            <ac:grpSpMk id="45" creationId="{42AD26AC-F575-4DDB-8408-8D3BAD14E7D7}"/>
          </ac:grpSpMkLst>
        </pc:grpChg>
        <pc:grpChg chg="add del mod">
          <ac:chgData name="Lukas Bahrenberg" userId="e87e0106-77a4-4912-ab2a-1c124e32255a" providerId="ADAL" clId="{5C7D46E4-1822-404D-A883-AC54CB9F2C5C}" dt="2021-11-02T10:20:56.646" v="1655" actId="478"/>
          <ac:grpSpMkLst>
            <pc:docMk/>
            <pc:sldMk cId="3626935080" sldId="305"/>
            <ac:grpSpMk id="49" creationId="{F578ACD2-38CB-4572-B9C7-0A169D09158D}"/>
          </ac:grpSpMkLst>
        </pc:grpChg>
        <pc:grpChg chg="add del mod">
          <ac:chgData name="Lukas Bahrenberg" userId="e87e0106-77a4-4912-ab2a-1c124e32255a" providerId="ADAL" clId="{5C7D46E4-1822-404D-A883-AC54CB9F2C5C}" dt="2021-11-02T10:23:20.509" v="1815" actId="478"/>
          <ac:grpSpMkLst>
            <pc:docMk/>
            <pc:sldMk cId="3626935080" sldId="305"/>
            <ac:grpSpMk id="55" creationId="{1813AB90-6C98-45E5-B9DB-1580B711DD5E}"/>
          </ac:grpSpMkLst>
        </pc:grpChg>
        <pc:grpChg chg="add mod">
          <ac:chgData name="Lukas Bahrenberg" userId="e87e0106-77a4-4912-ab2a-1c124e32255a" providerId="ADAL" clId="{5C7D46E4-1822-404D-A883-AC54CB9F2C5C}" dt="2021-11-02T10:22:48.112" v="1769" actId="1076"/>
          <ac:grpSpMkLst>
            <pc:docMk/>
            <pc:sldMk cId="3626935080" sldId="305"/>
            <ac:grpSpMk id="59" creationId="{E4EBA01E-6977-4B70-A0E2-4198FB6115F9}"/>
          </ac:grpSpMkLst>
        </pc:grpChg>
        <pc:grpChg chg="add mod">
          <ac:chgData name="Lukas Bahrenberg" userId="e87e0106-77a4-4912-ab2a-1c124e32255a" providerId="ADAL" clId="{5C7D46E4-1822-404D-A883-AC54CB9F2C5C}" dt="2021-11-02T10:22:50.070" v="1771" actId="1076"/>
          <ac:grpSpMkLst>
            <pc:docMk/>
            <pc:sldMk cId="3626935080" sldId="305"/>
            <ac:grpSpMk id="63" creationId="{7D1C7CD7-5DCB-45FB-B784-11DCF0FDC346}"/>
          </ac:grpSpMkLst>
        </pc:grpChg>
        <pc:grpChg chg="add mod">
          <ac:chgData name="Lukas Bahrenberg" userId="e87e0106-77a4-4912-ab2a-1c124e32255a" providerId="ADAL" clId="{5C7D46E4-1822-404D-A883-AC54CB9F2C5C}" dt="2021-11-02T10:22:52.498" v="1773" actId="1076"/>
          <ac:grpSpMkLst>
            <pc:docMk/>
            <pc:sldMk cId="3626935080" sldId="305"/>
            <ac:grpSpMk id="67" creationId="{A4D77E55-2780-4B3A-B2DB-DAAEDA231508}"/>
          </ac:grpSpMkLst>
        </pc:grpChg>
        <pc:grpChg chg="add mod">
          <ac:chgData name="Lukas Bahrenberg" userId="e87e0106-77a4-4912-ab2a-1c124e32255a" providerId="ADAL" clId="{5C7D46E4-1822-404D-A883-AC54CB9F2C5C}" dt="2021-11-02T10:23:17.506" v="1813" actId="1076"/>
          <ac:grpSpMkLst>
            <pc:docMk/>
            <pc:sldMk cId="3626935080" sldId="305"/>
            <ac:grpSpMk id="71" creationId="{D7CD48A8-D66B-445D-B431-81D6D7B79912}"/>
          </ac:grpSpMkLst>
        </pc:grpChg>
        <pc:grpChg chg="add mod">
          <ac:chgData name="Lukas Bahrenberg" userId="e87e0106-77a4-4912-ab2a-1c124e32255a" providerId="ADAL" clId="{5C7D46E4-1822-404D-A883-AC54CB9F2C5C}" dt="2021-11-02T10:24:19.901" v="1862" actId="1037"/>
          <ac:grpSpMkLst>
            <pc:docMk/>
            <pc:sldMk cId="3626935080" sldId="305"/>
            <ac:grpSpMk id="75" creationId="{810FF7C5-CD45-4DF1-80E2-7FD406742063}"/>
          </ac:grpSpMkLst>
        </pc:grpChg>
        <pc:grpChg chg="add mod">
          <ac:chgData name="Lukas Bahrenberg" userId="e87e0106-77a4-4912-ab2a-1c124e32255a" providerId="ADAL" clId="{5C7D46E4-1822-404D-A883-AC54CB9F2C5C}" dt="2021-11-02T10:27:21.434" v="1979" actId="1037"/>
          <ac:grpSpMkLst>
            <pc:docMk/>
            <pc:sldMk cId="3626935080" sldId="305"/>
            <ac:grpSpMk id="79" creationId="{52E4FF6C-6840-4753-9792-5BD28022E506}"/>
          </ac:grpSpMkLst>
        </pc:grpChg>
        <pc:grpChg chg="add mod">
          <ac:chgData name="Lukas Bahrenberg" userId="e87e0106-77a4-4912-ab2a-1c124e32255a" providerId="ADAL" clId="{5C7D46E4-1822-404D-A883-AC54CB9F2C5C}" dt="2021-11-02T15:38:55.049" v="2120"/>
          <ac:grpSpMkLst>
            <pc:docMk/>
            <pc:sldMk cId="3626935080" sldId="305"/>
            <ac:grpSpMk id="83" creationId="{3297BEEF-9CD0-42B4-8460-97EFE94A4F58}"/>
          </ac:grpSpMkLst>
        </pc:grpChg>
        <pc:grpChg chg="add mod">
          <ac:chgData name="Lukas Bahrenberg" userId="e87e0106-77a4-4912-ab2a-1c124e32255a" providerId="ADAL" clId="{5C7D46E4-1822-404D-A883-AC54CB9F2C5C}" dt="2021-11-02T15:38:55.049" v="2120"/>
          <ac:grpSpMkLst>
            <pc:docMk/>
            <pc:sldMk cId="3626935080" sldId="305"/>
            <ac:grpSpMk id="84" creationId="{AE683405-8920-4D6B-948C-8E4CBD55FF63}"/>
          </ac:grpSpMkLst>
        </pc:grpChg>
        <pc:grpChg chg="add mod">
          <ac:chgData name="Lukas Bahrenberg" userId="e87e0106-77a4-4912-ab2a-1c124e32255a" providerId="ADAL" clId="{5C7D46E4-1822-404D-A883-AC54CB9F2C5C}" dt="2021-11-02T10:24:54.908" v="1870" actId="1076"/>
          <ac:grpSpMkLst>
            <pc:docMk/>
            <pc:sldMk cId="3626935080" sldId="305"/>
            <ac:grpSpMk id="87" creationId="{41866E0E-5DCA-4552-A77B-5DD7CDC9DA28}"/>
          </ac:grpSpMkLst>
        </pc:grpChg>
        <pc:grpChg chg="add mod">
          <ac:chgData name="Lukas Bahrenberg" userId="e87e0106-77a4-4912-ab2a-1c124e32255a" providerId="ADAL" clId="{5C7D46E4-1822-404D-A883-AC54CB9F2C5C}" dt="2021-11-02T10:27:19.832" v="1975" actId="1037"/>
          <ac:grpSpMkLst>
            <pc:docMk/>
            <pc:sldMk cId="3626935080" sldId="305"/>
            <ac:grpSpMk id="91" creationId="{B2C57A58-A394-49EC-988B-5C57DCCF773A}"/>
          </ac:grpSpMkLst>
        </pc:grpChg>
        <pc:grpChg chg="add mod">
          <ac:chgData name="Lukas Bahrenberg" userId="e87e0106-77a4-4912-ab2a-1c124e32255a" providerId="ADAL" clId="{5C7D46E4-1822-404D-A883-AC54CB9F2C5C}" dt="2021-11-02T10:29:53.374" v="2030" actId="1037"/>
          <ac:grpSpMkLst>
            <pc:docMk/>
            <pc:sldMk cId="3626935080" sldId="305"/>
            <ac:grpSpMk id="112" creationId="{3297BEEF-9CD0-42B4-8460-97EFE94A4F58}"/>
          </ac:grpSpMkLst>
        </pc:grpChg>
        <pc:grpChg chg="add mod">
          <ac:chgData name="Lukas Bahrenberg" userId="e87e0106-77a4-4912-ab2a-1c124e32255a" providerId="ADAL" clId="{5C7D46E4-1822-404D-A883-AC54CB9F2C5C}" dt="2021-11-02T10:29:57.916" v="2038" actId="1037"/>
          <ac:grpSpMkLst>
            <pc:docMk/>
            <pc:sldMk cId="3626935080" sldId="305"/>
            <ac:grpSpMk id="116" creationId="{AE683405-8920-4D6B-948C-8E4CBD55FF63}"/>
          </ac:grpSpMkLst>
        </pc:grpChg>
        <pc:grpChg chg="add mod">
          <ac:chgData name="Lukas Bahrenberg" userId="e87e0106-77a4-4912-ab2a-1c124e32255a" providerId="ADAL" clId="{5C7D46E4-1822-404D-A883-AC54CB9F2C5C}" dt="2021-11-02T10:30:09.645" v="2041" actId="14100"/>
          <ac:grpSpMkLst>
            <pc:docMk/>
            <pc:sldMk cId="3626935080" sldId="305"/>
            <ac:grpSpMk id="133" creationId="{73E9CC96-ECBB-42BE-9BF5-EF2D5B0F4845}"/>
          </ac:grpSpMkLst>
        </pc:grpChg>
        <pc:grpChg chg="add del mod">
          <ac:chgData name="Lukas Bahrenberg" userId="e87e0106-77a4-4912-ab2a-1c124e32255a" providerId="ADAL" clId="{5C7D46E4-1822-404D-A883-AC54CB9F2C5C}" dt="2021-11-02T10:30:30.560" v="2046" actId="478"/>
          <ac:grpSpMkLst>
            <pc:docMk/>
            <pc:sldMk cId="3626935080" sldId="305"/>
            <ac:grpSpMk id="137" creationId="{B6689B78-9D32-4CAC-A1CD-C1F9D8C9ECBA}"/>
          </ac:grpSpMkLst>
        </pc:grpChg>
        <pc:picChg chg="del">
          <ac:chgData name="Lukas Bahrenberg" userId="e87e0106-77a4-4912-ab2a-1c124e32255a" providerId="ADAL" clId="{5C7D46E4-1822-404D-A883-AC54CB9F2C5C}" dt="2021-11-02T09:04:25.527" v="379" actId="478"/>
          <ac:picMkLst>
            <pc:docMk/>
            <pc:sldMk cId="3626935080" sldId="305"/>
            <ac:picMk id="1026" creationId="{5708E35E-9B16-4300-A9AE-136B61D463A2}"/>
          </ac:picMkLst>
        </pc:picChg>
        <pc:cxnChg chg="add mod">
          <ac:chgData name="Lukas Bahrenberg" userId="e87e0106-77a4-4912-ab2a-1c124e32255a" providerId="ADAL" clId="{5C7D46E4-1822-404D-A883-AC54CB9F2C5C}" dt="2021-11-02T10:24:19.901" v="1862" actId="1037"/>
          <ac:cxnSpMkLst>
            <pc:docMk/>
            <pc:sldMk cId="3626935080" sldId="305"/>
            <ac:cxnSpMk id="53" creationId="{4A50618A-89C8-464C-89D6-213848892DAD}"/>
          </ac:cxnSpMkLst>
        </pc:cxnChg>
        <pc:cxnChg chg="add mod">
          <ac:chgData name="Lukas Bahrenberg" userId="e87e0106-77a4-4912-ab2a-1c124e32255a" providerId="ADAL" clId="{5C7D46E4-1822-404D-A883-AC54CB9F2C5C}" dt="2021-11-02T15:38:55.049" v="2120"/>
          <ac:cxnSpMkLst>
            <pc:docMk/>
            <pc:sldMk cId="3626935080" sldId="305"/>
            <ac:cxnSpMk id="85" creationId="{95696F75-D531-48B8-B475-CE3B485BE81E}"/>
          </ac:cxnSpMkLst>
        </pc:cxnChg>
        <pc:cxnChg chg="add mod">
          <ac:chgData name="Lukas Bahrenberg" userId="e87e0106-77a4-4912-ab2a-1c124e32255a" providerId="ADAL" clId="{5C7D46E4-1822-404D-A883-AC54CB9F2C5C}" dt="2021-11-02T15:38:55.049" v="2120"/>
          <ac:cxnSpMkLst>
            <pc:docMk/>
            <pc:sldMk cId="3626935080" sldId="305"/>
            <ac:cxnSpMk id="86" creationId="{35B77DB0-CED9-4B26-8EF3-BDBF7B1F29D2}"/>
          </ac:cxnSpMkLst>
        </pc:cxnChg>
        <pc:cxnChg chg="add del mod">
          <ac:chgData name="Lukas Bahrenberg" userId="e87e0106-77a4-4912-ab2a-1c124e32255a" providerId="ADAL" clId="{5C7D46E4-1822-404D-A883-AC54CB9F2C5C}" dt="2021-11-02T10:27:00.302" v="1925" actId="478"/>
          <ac:cxnSpMkLst>
            <pc:docMk/>
            <pc:sldMk cId="3626935080" sldId="305"/>
            <ac:cxnSpMk id="95" creationId="{66AFB622-DED1-4CA4-8450-544E29BC2FDF}"/>
          </ac:cxnSpMkLst>
        </pc:cxnChg>
        <pc:cxnChg chg="add mod">
          <ac:chgData name="Lukas Bahrenberg" userId="e87e0106-77a4-4912-ab2a-1c124e32255a" providerId="ADAL" clId="{5C7D46E4-1822-404D-A883-AC54CB9F2C5C}" dt="2021-11-02T10:27:19.832" v="1975" actId="1037"/>
          <ac:cxnSpMkLst>
            <pc:docMk/>
            <pc:sldMk cId="3626935080" sldId="305"/>
            <ac:cxnSpMk id="99" creationId="{EE9145A5-237E-4A8D-B7C4-3DA27DDCDD4F}"/>
          </ac:cxnSpMkLst>
        </pc:cxnChg>
        <pc:cxnChg chg="add del mod">
          <ac:chgData name="Lukas Bahrenberg" userId="e87e0106-77a4-4912-ab2a-1c124e32255a" providerId="ADAL" clId="{5C7D46E4-1822-404D-A883-AC54CB9F2C5C}" dt="2021-11-02T10:26:58.359" v="1924" actId="478"/>
          <ac:cxnSpMkLst>
            <pc:docMk/>
            <pc:sldMk cId="3626935080" sldId="305"/>
            <ac:cxnSpMk id="101" creationId="{5567A229-562F-4CB6-A866-E2209D8087D9}"/>
          </ac:cxnSpMkLst>
        </pc:cxnChg>
        <pc:cxnChg chg="add mod">
          <ac:chgData name="Lukas Bahrenberg" userId="e87e0106-77a4-4912-ab2a-1c124e32255a" providerId="ADAL" clId="{5C7D46E4-1822-404D-A883-AC54CB9F2C5C}" dt="2021-11-02T10:27:21.434" v="1979" actId="1037"/>
          <ac:cxnSpMkLst>
            <pc:docMk/>
            <pc:sldMk cId="3626935080" sldId="305"/>
            <ac:cxnSpMk id="108" creationId="{FABABD14-5B1E-4E71-8541-2E04CDC879F1}"/>
          </ac:cxnSpMkLst>
        </pc:cxnChg>
        <pc:cxnChg chg="add mod">
          <ac:chgData name="Lukas Bahrenberg" userId="e87e0106-77a4-4912-ab2a-1c124e32255a" providerId="ADAL" clId="{5C7D46E4-1822-404D-A883-AC54CB9F2C5C}" dt="2021-11-02T10:29:53.374" v="2030" actId="1037"/>
          <ac:cxnSpMkLst>
            <pc:docMk/>
            <pc:sldMk cId="3626935080" sldId="305"/>
            <ac:cxnSpMk id="120" creationId="{95696F75-D531-48B8-B475-CE3B485BE81E}"/>
          </ac:cxnSpMkLst>
        </pc:cxnChg>
        <pc:cxnChg chg="add mod">
          <ac:chgData name="Lukas Bahrenberg" userId="e87e0106-77a4-4912-ab2a-1c124e32255a" providerId="ADAL" clId="{5C7D46E4-1822-404D-A883-AC54CB9F2C5C}" dt="2021-11-02T10:29:57.916" v="2038" actId="1037"/>
          <ac:cxnSpMkLst>
            <pc:docMk/>
            <pc:sldMk cId="3626935080" sldId="305"/>
            <ac:cxnSpMk id="123" creationId="{35B77DB0-CED9-4B26-8EF3-BDBF7B1F29D2}"/>
          </ac:cxnSpMkLst>
        </pc:cxnChg>
        <pc:cxnChg chg="add del mod">
          <ac:chgData name="Lukas Bahrenberg" userId="e87e0106-77a4-4912-ab2a-1c124e32255a" providerId="ADAL" clId="{5C7D46E4-1822-404D-A883-AC54CB9F2C5C}" dt="2021-11-02T10:29:05.452" v="2007" actId="478"/>
          <ac:cxnSpMkLst>
            <pc:docMk/>
            <pc:sldMk cId="3626935080" sldId="305"/>
            <ac:cxnSpMk id="127" creationId="{06020E50-0F8D-40CE-83ED-9888145388D0}"/>
          </ac:cxnSpMkLst>
        </pc:cxnChg>
        <pc:cxnChg chg="add del mod">
          <ac:chgData name="Lukas Bahrenberg" userId="e87e0106-77a4-4912-ab2a-1c124e32255a" providerId="ADAL" clId="{5C7D46E4-1822-404D-A883-AC54CB9F2C5C}" dt="2021-11-02T10:30:26.935" v="2045" actId="14100"/>
          <ac:cxnSpMkLst>
            <pc:docMk/>
            <pc:sldMk cId="3626935080" sldId="305"/>
            <ac:cxnSpMk id="141" creationId="{03217B52-A5DB-4320-8464-F8FE4941688D}"/>
          </ac:cxnSpMkLst>
        </pc:cxnChg>
        <pc:cxnChg chg="add del mod">
          <ac:chgData name="Lukas Bahrenberg" userId="e87e0106-77a4-4912-ab2a-1c124e32255a" providerId="ADAL" clId="{5C7D46E4-1822-404D-A883-AC54CB9F2C5C}" dt="2021-11-02T10:30:31.442" v="2047" actId="478"/>
          <ac:cxnSpMkLst>
            <pc:docMk/>
            <pc:sldMk cId="3626935080" sldId="305"/>
            <ac:cxnSpMk id="142" creationId="{F8F413A1-CFF1-43A1-86BE-D4877C2E776F}"/>
          </ac:cxnSpMkLst>
        </pc:cxnChg>
      </pc:sldChg>
      <pc:sldChg chg="addSp delSp modSp add mod">
        <pc:chgData name="Lukas Bahrenberg" userId="e87e0106-77a4-4912-ab2a-1c124e32255a" providerId="ADAL" clId="{5C7D46E4-1822-404D-A883-AC54CB9F2C5C}" dt="2021-11-02T22:30:56.894" v="5360" actId="207"/>
        <pc:sldMkLst>
          <pc:docMk/>
          <pc:sldMk cId="3334038601" sldId="306"/>
        </pc:sldMkLst>
        <pc:spChg chg="mod">
          <ac:chgData name="Lukas Bahrenberg" userId="e87e0106-77a4-4912-ab2a-1c124e32255a" providerId="ADAL" clId="{5C7D46E4-1822-404D-A883-AC54CB9F2C5C}" dt="2021-11-02T09:32:24.050" v="1075" actId="20577"/>
          <ac:spMkLst>
            <pc:docMk/>
            <pc:sldMk cId="3334038601" sldId="306"/>
            <ac:spMk id="2" creationId="{A41203A2-C25A-4F43-B431-E0945DD87D9F}"/>
          </ac:spMkLst>
        </pc:spChg>
        <pc:spChg chg="add mod">
          <ac:chgData name="Lukas Bahrenberg" userId="e87e0106-77a4-4912-ab2a-1c124e32255a" providerId="ADAL" clId="{5C7D46E4-1822-404D-A883-AC54CB9F2C5C}" dt="2021-11-02T22:30:56.894" v="5360" actId="207"/>
          <ac:spMkLst>
            <pc:docMk/>
            <pc:sldMk cId="3334038601" sldId="306"/>
            <ac:spMk id="7" creationId="{F090700F-48A7-420F-8400-B64BBC3EF240}"/>
          </ac:spMkLst>
        </pc:spChg>
        <pc:spChg chg="add del mod">
          <ac:chgData name="Lukas Bahrenberg" userId="e87e0106-77a4-4912-ab2a-1c124e32255a" providerId="ADAL" clId="{5C7D46E4-1822-404D-A883-AC54CB9F2C5C}" dt="2021-11-02T10:14:17.608" v="1433"/>
          <ac:spMkLst>
            <pc:docMk/>
            <pc:sldMk cId="3334038601" sldId="306"/>
            <ac:spMk id="8" creationId="{166462EE-760E-437A-8EBC-9EC802BD0CDC}"/>
          </ac:spMkLst>
        </pc:spChg>
        <pc:spChg chg="add mod">
          <ac:chgData name="Lukas Bahrenberg" userId="e87e0106-77a4-4912-ab2a-1c124e32255a" providerId="ADAL" clId="{5C7D46E4-1822-404D-A883-AC54CB9F2C5C}" dt="2021-11-02T22:30:53.380" v="5359" actId="207"/>
          <ac:spMkLst>
            <pc:docMk/>
            <pc:sldMk cId="3334038601" sldId="306"/>
            <ac:spMk id="9" creationId="{2630C87E-651E-42A1-A645-880116788CC1}"/>
          </ac:spMkLst>
        </pc:spChg>
        <pc:spChg chg="add del mod">
          <ac:chgData name="Lukas Bahrenberg" userId="e87e0106-77a4-4912-ab2a-1c124e32255a" providerId="ADAL" clId="{5C7D46E4-1822-404D-A883-AC54CB9F2C5C}" dt="2021-11-02T22:29:26.283" v="5353" actId="20577"/>
          <ac:spMkLst>
            <pc:docMk/>
            <pc:sldMk cId="3334038601" sldId="306"/>
            <ac:spMk id="30" creationId="{16FF6649-6CC1-4B7C-B471-5BC8E91F0251}"/>
          </ac:spMkLst>
        </pc:spChg>
      </pc:sldChg>
      <pc:sldChg chg="addSp delSp modSp add mod">
        <pc:chgData name="Lukas Bahrenberg" userId="e87e0106-77a4-4912-ab2a-1c124e32255a" providerId="ADAL" clId="{5C7D46E4-1822-404D-A883-AC54CB9F2C5C}" dt="2021-11-02T22:44:34.477" v="5541" actId="1076"/>
        <pc:sldMkLst>
          <pc:docMk/>
          <pc:sldMk cId="1516889467" sldId="307"/>
        </pc:sldMkLst>
        <pc:spChg chg="mod">
          <ac:chgData name="Lukas Bahrenberg" userId="e87e0106-77a4-4912-ab2a-1c124e32255a" providerId="ADAL" clId="{5C7D46E4-1822-404D-A883-AC54CB9F2C5C}" dt="2021-11-02T15:57:19.003" v="2784" actId="20577"/>
          <ac:spMkLst>
            <pc:docMk/>
            <pc:sldMk cId="1516889467" sldId="307"/>
            <ac:spMk id="2" creationId="{A41203A2-C25A-4F43-B431-E0945DD87D9F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3" creationId="{BC3FF71D-817A-4E43-8DC0-1DDC2155371E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4" creationId="{F216070A-23CE-42D2-8EC8-D62A894CAEFF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8" creationId="{9B1A048B-5AC9-43E0-A379-A94AB18CE31C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10" creationId="{A0E7731E-97DE-4445-91F0-1A4DD12C23CE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11" creationId="{C63295E6-1572-4B20-A206-0BD950219F78}"/>
          </ac:spMkLst>
        </pc:spChg>
        <pc:spChg chg="add mod">
          <ac:chgData name="Lukas Bahrenberg" userId="e87e0106-77a4-4912-ab2a-1c124e32255a" providerId="ADAL" clId="{5C7D46E4-1822-404D-A883-AC54CB9F2C5C}" dt="2021-11-02T16:05:41.174" v="2920" actId="1035"/>
          <ac:spMkLst>
            <pc:docMk/>
            <pc:sldMk cId="1516889467" sldId="307"/>
            <ac:spMk id="20" creationId="{1F4D77F8-775F-4653-A018-1E1516F4DFBD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30" creationId="{16FF6649-6CC1-4B7C-B471-5BC8E91F0251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42" creationId="{92DDFCE8-81F5-4880-9C2F-E782A13E2900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43" creationId="{0395070B-A932-4AD3-B9DE-5FDD17AC7762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44" creationId="{F359D881-510F-437F-802E-5340D1AFF14B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52" creationId="{FBA91A5A-1D05-4114-9098-BE563B8CAE89}"/>
          </ac:spMkLst>
        </pc:spChg>
        <pc:spChg chg="add mod">
          <ac:chgData name="Lukas Bahrenberg" userId="e87e0106-77a4-4912-ab2a-1c124e32255a" providerId="ADAL" clId="{5C7D46E4-1822-404D-A883-AC54CB9F2C5C}" dt="2021-11-02T15:56:19.518" v="2768" actId="1076"/>
          <ac:spMkLst>
            <pc:docMk/>
            <pc:sldMk cId="1516889467" sldId="307"/>
            <ac:spMk id="83" creationId="{287FA866-11A5-413A-9D17-1BFF1B80AF22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84" creationId="{CB4A86C1-5E7F-4651-8C0B-C95D5C6275FF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85" creationId="{D23A637F-7B3E-4528-B063-897AC44B3BC9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86" creationId="{C3E66DFF-0C90-4896-BA41-F5EA62BE0D95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95" creationId="{ADF256AA-92E7-41BF-B83C-D324DB60E1BA}"/>
          </ac:spMkLst>
        </pc:spChg>
        <pc:spChg chg="add mod">
          <ac:chgData name="Lukas Bahrenberg" userId="e87e0106-77a4-4912-ab2a-1c124e32255a" providerId="ADAL" clId="{5C7D46E4-1822-404D-A883-AC54CB9F2C5C}" dt="2021-11-02T22:44:34.477" v="5541" actId="1076"/>
          <ac:spMkLst>
            <pc:docMk/>
            <pc:sldMk cId="1516889467" sldId="307"/>
            <ac:spMk id="96" creationId="{8781CB39-C37E-4647-A13C-4B97BA8DA84B}"/>
          </ac:spMkLst>
        </pc:spChg>
        <pc:spChg chg="add del mod">
          <ac:chgData name="Lukas Bahrenberg" userId="e87e0106-77a4-4912-ab2a-1c124e32255a" providerId="ADAL" clId="{5C7D46E4-1822-404D-A883-AC54CB9F2C5C}" dt="2021-11-02T15:52:28.312" v="2628" actId="478"/>
          <ac:spMkLst>
            <pc:docMk/>
            <pc:sldMk cId="1516889467" sldId="307"/>
            <ac:spMk id="97" creationId="{DCBF7DF6-C2B5-4EEF-8DF3-69F9DD8F5119}"/>
          </ac:spMkLst>
        </pc:spChg>
        <pc:spChg chg="add del mod">
          <ac:chgData name="Lukas Bahrenberg" userId="e87e0106-77a4-4912-ab2a-1c124e32255a" providerId="ADAL" clId="{5C7D46E4-1822-404D-A883-AC54CB9F2C5C}" dt="2021-11-02T15:52:29.596" v="2629" actId="478"/>
          <ac:spMkLst>
            <pc:docMk/>
            <pc:sldMk cId="1516889467" sldId="307"/>
            <ac:spMk id="98" creationId="{94290B0E-ADAF-461F-ADC4-57D009371E56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102" creationId="{72CDA7C4-BEC4-4F57-83AC-4A34025BA824}"/>
          </ac:spMkLst>
        </pc:spChg>
        <pc:spChg chg="add mod">
          <ac:chgData name="Lukas Bahrenberg" userId="e87e0106-77a4-4912-ab2a-1c124e32255a" providerId="ADAL" clId="{5C7D46E4-1822-404D-A883-AC54CB9F2C5C}" dt="2021-11-02T15:53:09.268" v="2639" actId="164"/>
          <ac:spMkLst>
            <pc:docMk/>
            <pc:sldMk cId="1516889467" sldId="307"/>
            <ac:spMk id="103" creationId="{B54D60D8-AED8-4944-ABF3-B295ACF1B7F4}"/>
          </ac:spMkLst>
        </pc:spChg>
        <pc:spChg chg="add mod ord">
          <ac:chgData name="Lukas Bahrenberg" userId="e87e0106-77a4-4912-ab2a-1c124e32255a" providerId="ADAL" clId="{5C7D46E4-1822-404D-A883-AC54CB9F2C5C}" dt="2021-11-02T16:05:05.246" v="2907" actId="1076"/>
          <ac:spMkLst>
            <pc:docMk/>
            <pc:sldMk cId="1516889467" sldId="307"/>
            <ac:spMk id="105" creationId="{48C8536E-5536-4DAB-8340-2843CEFE5263}"/>
          </ac:spMkLst>
        </pc:spChg>
        <pc:spChg chg="add mod">
          <ac:chgData name="Lukas Bahrenberg" userId="e87e0106-77a4-4912-ab2a-1c124e32255a" providerId="ADAL" clId="{5C7D46E4-1822-404D-A883-AC54CB9F2C5C}" dt="2021-11-02T15:56:23.733" v="2769" actId="21"/>
          <ac:spMkLst>
            <pc:docMk/>
            <pc:sldMk cId="1516889467" sldId="307"/>
            <ac:spMk id="106" creationId="{1847A4C2-576F-4918-82C3-8D1C97565C65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107" creationId="{4784EC6A-B44F-4F1F-B201-A6840ECD3E17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111" creationId="{5B712F8B-4249-4EB8-A956-A213F69CC094}"/>
          </ac:spMkLst>
        </pc:spChg>
        <pc:spChg chg="add mod">
          <ac:chgData name="Lukas Bahrenberg" userId="e87e0106-77a4-4912-ab2a-1c124e32255a" providerId="ADAL" clId="{5C7D46E4-1822-404D-A883-AC54CB9F2C5C}" dt="2021-11-02T16:04:10.274" v="2853" actId="1036"/>
          <ac:spMkLst>
            <pc:docMk/>
            <pc:sldMk cId="1516889467" sldId="307"/>
            <ac:spMk id="122" creationId="{A28F5322-107D-4778-88FE-870C4BB462FB}"/>
          </ac:spMkLst>
        </pc:spChg>
        <pc:spChg chg="add mod">
          <ac:chgData name="Lukas Bahrenberg" userId="e87e0106-77a4-4912-ab2a-1c124e32255a" providerId="ADAL" clId="{5C7D46E4-1822-404D-A883-AC54CB9F2C5C}" dt="2021-11-02T16:03:56.046" v="2848" actId="1076"/>
          <ac:spMkLst>
            <pc:docMk/>
            <pc:sldMk cId="1516889467" sldId="307"/>
            <ac:spMk id="124" creationId="{925CC558-CE9A-4D76-9FD4-751B552A8D5F}"/>
          </ac:spMkLst>
        </pc:spChg>
        <pc:spChg chg="del">
          <ac:chgData name="Lukas Bahrenberg" userId="e87e0106-77a4-4912-ab2a-1c124e32255a" providerId="ADAL" clId="{5C7D46E4-1822-404D-A883-AC54CB9F2C5C}" dt="2021-11-02T15:39:40.854" v="2156" actId="478"/>
          <ac:spMkLst>
            <pc:docMk/>
            <pc:sldMk cId="1516889467" sldId="307"/>
            <ac:spMk id="126" creationId="{8622BE52-ED1A-4C70-A39F-7D3D907F1614}"/>
          </ac:spMkLst>
        </pc:spChg>
        <pc:spChg chg="add mod">
          <ac:chgData name="Lukas Bahrenberg" userId="e87e0106-77a4-4912-ab2a-1c124e32255a" providerId="ADAL" clId="{5C7D46E4-1822-404D-A883-AC54CB9F2C5C}" dt="2021-11-02T16:05:14.323" v="2908" actId="164"/>
          <ac:spMkLst>
            <pc:docMk/>
            <pc:sldMk cId="1516889467" sldId="307"/>
            <ac:spMk id="129" creationId="{2F054823-283C-4AFC-9660-F2540CEB1320}"/>
          </ac:spMkLst>
        </pc:spChg>
        <pc:spChg chg="add mod">
          <ac:chgData name="Lukas Bahrenberg" userId="e87e0106-77a4-4912-ab2a-1c124e32255a" providerId="ADAL" clId="{5C7D46E4-1822-404D-A883-AC54CB9F2C5C}" dt="2021-11-02T16:05:14.323" v="2908" actId="164"/>
          <ac:spMkLst>
            <pc:docMk/>
            <pc:sldMk cId="1516889467" sldId="307"/>
            <ac:spMk id="131" creationId="{344BB219-76C3-4008-8FEC-75462A133246}"/>
          </ac:spMkLst>
        </pc:spChg>
        <pc:spChg chg="add mod">
          <ac:chgData name="Lukas Bahrenberg" userId="e87e0106-77a4-4912-ab2a-1c124e32255a" providerId="ADAL" clId="{5C7D46E4-1822-404D-A883-AC54CB9F2C5C}" dt="2021-11-02T16:05:14.323" v="2908" actId="164"/>
          <ac:spMkLst>
            <pc:docMk/>
            <pc:sldMk cId="1516889467" sldId="307"/>
            <ac:spMk id="138" creationId="{86B51770-8310-4C15-BA20-CB35B4781F88}"/>
          </ac:spMkLst>
        </pc:spChg>
        <pc:spChg chg="add mod">
          <ac:chgData name="Lukas Bahrenberg" userId="e87e0106-77a4-4912-ab2a-1c124e32255a" providerId="ADAL" clId="{5C7D46E4-1822-404D-A883-AC54CB9F2C5C}" dt="2021-11-02T16:05:14.323" v="2908" actId="164"/>
          <ac:spMkLst>
            <pc:docMk/>
            <pc:sldMk cId="1516889467" sldId="307"/>
            <ac:spMk id="140" creationId="{5D500CB9-5A34-4463-BE69-3C2F2C64B234}"/>
          </ac:spMkLst>
        </pc:s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7" creationId="{EFD88BF8-17B3-4E22-894F-FCC4F678699E}"/>
          </ac:grpSpMkLst>
        </pc:grpChg>
        <pc:grpChg chg="add mod">
          <ac:chgData name="Lukas Bahrenberg" userId="e87e0106-77a4-4912-ab2a-1c124e32255a" providerId="ADAL" clId="{5C7D46E4-1822-404D-A883-AC54CB9F2C5C}" dt="2021-11-02T16:05:14.323" v="2908" actId="164"/>
          <ac:grpSpMkLst>
            <pc:docMk/>
            <pc:sldMk cId="1516889467" sldId="307"/>
            <ac:grpSpMk id="56" creationId="{B72EC409-65AA-4D0E-B7E4-A1B7F37CABC2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59" creationId="{E4EBA01E-6977-4B70-A0E2-4198FB6115F9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63" creationId="{7D1C7CD7-5DCB-45FB-B784-11DCF0FDC346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67" creationId="{A4D77E55-2780-4B3A-B2DB-DAAEDA231508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71" creationId="{D7CD48A8-D66B-445D-B431-81D6D7B79912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75" creationId="{810FF7C5-CD45-4DF1-80E2-7FD406742063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79" creationId="{52E4FF6C-6840-4753-9792-5BD28022E506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87" creationId="{41866E0E-5DCA-4552-A77B-5DD7CDC9DA28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91" creationId="{B2C57A58-A394-49EC-988B-5C57DCCF773A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112" creationId="{3297BEEF-9CD0-42B4-8460-97EFE94A4F58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116" creationId="{AE683405-8920-4D6B-948C-8E4CBD55FF63}"/>
          </ac:grpSpMkLst>
        </pc:grpChg>
        <pc:grpChg chg="del">
          <ac:chgData name="Lukas Bahrenberg" userId="e87e0106-77a4-4912-ab2a-1c124e32255a" providerId="ADAL" clId="{5C7D46E4-1822-404D-A883-AC54CB9F2C5C}" dt="2021-11-02T15:39:40.854" v="2156" actId="478"/>
          <ac:grpSpMkLst>
            <pc:docMk/>
            <pc:sldMk cId="1516889467" sldId="307"/>
            <ac:grpSpMk id="133" creationId="{73E9CC96-ECBB-42BE-9BF5-EF2D5B0F4845}"/>
          </ac:grpSpMkLst>
        </pc:grpChg>
        <pc:grpChg chg="add mod">
          <ac:chgData name="Lukas Bahrenberg" userId="e87e0106-77a4-4912-ab2a-1c124e32255a" providerId="ADAL" clId="{5C7D46E4-1822-404D-A883-AC54CB9F2C5C}" dt="2021-11-02T16:05:14.323" v="2908" actId="164"/>
          <ac:grpSpMkLst>
            <pc:docMk/>
            <pc:sldMk cId="1516889467" sldId="307"/>
            <ac:grpSpMk id="142" creationId="{0451601B-88BC-47F2-A680-4946E37AEEE8}"/>
          </ac:grpSpMkLst>
        </pc:grpChg>
        <pc:cxnChg chg="add mod">
          <ac:chgData name="Lukas Bahrenberg" userId="e87e0106-77a4-4912-ab2a-1c124e32255a" providerId="ADAL" clId="{5C7D46E4-1822-404D-A883-AC54CB9F2C5C}" dt="2021-11-02T15:53:09.268" v="2639" actId="164"/>
          <ac:cxnSpMkLst>
            <pc:docMk/>
            <pc:sldMk cId="1516889467" sldId="307"/>
            <ac:cxnSpMk id="14" creationId="{735351DF-5821-48D2-B502-BB671CDC0AFA}"/>
          </ac:cxnSpMkLst>
        </pc:cxnChg>
        <pc:cxnChg chg="add mod">
          <ac:chgData name="Lukas Bahrenberg" userId="e87e0106-77a4-4912-ab2a-1c124e32255a" providerId="ADAL" clId="{5C7D46E4-1822-404D-A883-AC54CB9F2C5C}" dt="2021-11-02T15:53:09.268" v="2639" actId="164"/>
          <ac:cxnSpMkLst>
            <pc:docMk/>
            <pc:sldMk cId="1516889467" sldId="307"/>
            <ac:cxnSpMk id="19" creationId="{81AAA71B-0C9D-4320-9ECE-86F099CD1A94}"/>
          </ac:cxnSpMkLst>
        </pc:cxnChg>
        <pc:cxnChg chg="add del mod">
          <ac:chgData name="Lukas Bahrenberg" userId="e87e0106-77a4-4912-ab2a-1c124e32255a" providerId="ADAL" clId="{5C7D46E4-1822-404D-A883-AC54CB9F2C5C}" dt="2021-11-02T15:51:26.062" v="2583" actId="478"/>
          <ac:cxnSpMkLst>
            <pc:docMk/>
            <pc:sldMk cId="1516889467" sldId="307"/>
            <ac:cxnSpMk id="26" creationId="{620501BA-A562-4FE8-8093-6DC8D7221058}"/>
          </ac:cxnSpMkLst>
        </pc:cxnChg>
        <pc:cxnChg chg="add mod">
          <ac:chgData name="Lukas Bahrenberg" userId="e87e0106-77a4-4912-ab2a-1c124e32255a" providerId="ADAL" clId="{5C7D46E4-1822-404D-A883-AC54CB9F2C5C}" dt="2021-11-02T15:53:09.268" v="2639" actId="164"/>
          <ac:cxnSpMkLst>
            <pc:docMk/>
            <pc:sldMk cId="1516889467" sldId="307"/>
            <ac:cxnSpMk id="40" creationId="{8DF614C4-FDC8-4020-9B22-7212EF9BEC00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53" creationId="{4A50618A-89C8-464C-89D6-213848892DAD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99" creationId="{EE9145A5-237E-4A8D-B7C4-3DA27DDCDD4F}"/>
          </ac:cxnSpMkLst>
        </pc:cxnChg>
        <pc:cxnChg chg="add mod">
          <ac:chgData name="Lukas Bahrenberg" userId="e87e0106-77a4-4912-ab2a-1c124e32255a" providerId="ADAL" clId="{5C7D46E4-1822-404D-A883-AC54CB9F2C5C}" dt="2021-11-02T16:04:10.274" v="2853" actId="1036"/>
          <ac:cxnSpMkLst>
            <pc:docMk/>
            <pc:sldMk cId="1516889467" sldId="307"/>
            <ac:cxnSpMk id="100" creationId="{2D5F9AE3-19F6-4CC1-804A-0357490993EE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101" creationId="{5567A229-562F-4CB6-A866-E2209D8087D9}"/>
          </ac:cxnSpMkLst>
        </pc:cxnChg>
        <pc:cxnChg chg="add mod">
          <ac:chgData name="Lukas Bahrenberg" userId="e87e0106-77a4-4912-ab2a-1c124e32255a" providerId="ADAL" clId="{5C7D46E4-1822-404D-A883-AC54CB9F2C5C}" dt="2021-11-02T16:03:56.046" v="2848" actId="1076"/>
          <ac:cxnSpMkLst>
            <pc:docMk/>
            <pc:sldMk cId="1516889467" sldId="307"/>
            <ac:cxnSpMk id="104" creationId="{EF05B02C-7955-4E6C-974A-8CAC8FD8F86C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108" creationId="{FABABD14-5B1E-4E71-8541-2E04CDC879F1}"/>
          </ac:cxnSpMkLst>
        </pc:cxnChg>
        <pc:cxnChg chg="add mod">
          <ac:chgData name="Lukas Bahrenberg" userId="e87e0106-77a4-4912-ab2a-1c124e32255a" providerId="ADAL" clId="{5C7D46E4-1822-404D-A883-AC54CB9F2C5C}" dt="2021-11-02T16:05:41.174" v="2920" actId="1035"/>
          <ac:cxnSpMkLst>
            <pc:docMk/>
            <pc:sldMk cId="1516889467" sldId="307"/>
            <ac:cxnSpMk id="109" creationId="{6036C1EA-DA3A-4FA2-8803-6756902D72B1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120" creationId="{95696F75-D531-48B8-B475-CE3B485BE81E}"/>
          </ac:cxnSpMkLst>
        </pc:cxnChg>
        <pc:cxnChg chg="add mod">
          <ac:chgData name="Lukas Bahrenberg" userId="e87e0106-77a4-4912-ab2a-1c124e32255a" providerId="ADAL" clId="{5C7D46E4-1822-404D-A883-AC54CB9F2C5C}" dt="2021-11-02T15:53:09.268" v="2639" actId="164"/>
          <ac:cxnSpMkLst>
            <pc:docMk/>
            <pc:sldMk cId="1516889467" sldId="307"/>
            <ac:cxnSpMk id="121" creationId="{B98462DE-B6DE-4C3F-A60D-1B5CE71C7ABE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123" creationId="{35B77DB0-CED9-4B26-8EF3-BDBF7B1F29D2}"/>
          </ac:cxnSpMkLst>
        </pc:cxnChg>
        <pc:cxnChg chg="add mod">
          <ac:chgData name="Lukas Bahrenberg" userId="e87e0106-77a4-4912-ab2a-1c124e32255a" providerId="ADAL" clId="{5C7D46E4-1822-404D-A883-AC54CB9F2C5C}" dt="2021-11-02T16:05:14.323" v="2908" actId="164"/>
          <ac:cxnSpMkLst>
            <pc:docMk/>
            <pc:sldMk cId="1516889467" sldId="307"/>
            <ac:cxnSpMk id="137" creationId="{CBE231CF-5BE0-4C67-A5C5-9158843E5D8F}"/>
          </ac:cxnSpMkLst>
        </pc:cxnChg>
        <pc:cxnChg chg="add mod">
          <ac:chgData name="Lukas Bahrenberg" userId="e87e0106-77a4-4912-ab2a-1c124e32255a" providerId="ADAL" clId="{5C7D46E4-1822-404D-A883-AC54CB9F2C5C}" dt="2021-11-02T16:05:14.323" v="2908" actId="164"/>
          <ac:cxnSpMkLst>
            <pc:docMk/>
            <pc:sldMk cId="1516889467" sldId="307"/>
            <ac:cxnSpMk id="139" creationId="{2F379429-8B53-4447-BFB8-86FB063E4D95}"/>
          </ac:cxnSpMkLst>
        </pc:cxnChg>
        <pc:cxnChg chg="del mod">
          <ac:chgData name="Lukas Bahrenberg" userId="e87e0106-77a4-4912-ab2a-1c124e32255a" providerId="ADAL" clId="{5C7D46E4-1822-404D-A883-AC54CB9F2C5C}" dt="2021-11-02T15:39:40.854" v="2156" actId="478"/>
          <ac:cxnSpMkLst>
            <pc:docMk/>
            <pc:sldMk cId="1516889467" sldId="307"/>
            <ac:cxnSpMk id="141" creationId="{03217B52-A5DB-4320-8464-F8FE4941688D}"/>
          </ac:cxnSpMkLst>
        </pc:cxnChg>
      </pc:sldChg>
      <pc:sldChg chg="addSp delSp modSp add mod">
        <pc:chgData name="Lukas Bahrenberg" userId="e87e0106-77a4-4912-ab2a-1c124e32255a" providerId="ADAL" clId="{5C7D46E4-1822-404D-A883-AC54CB9F2C5C}" dt="2021-11-03T10:26:49.286" v="7603" actId="1076"/>
        <pc:sldMkLst>
          <pc:docMk/>
          <pc:sldMk cId="353010341" sldId="308"/>
        </pc:sldMkLst>
        <pc:spChg chg="mod">
          <ac:chgData name="Lukas Bahrenberg" userId="e87e0106-77a4-4912-ab2a-1c124e32255a" providerId="ADAL" clId="{5C7D46E4-1822-404D-A883-AC54CB9F2C5C}" dt="2021-11-02T15:54:20.415" v="2688" actId="20577"/>
          <ac:spMkLst>
            <pc:docMk/>
            <pc:sldMk cId="353010341" sldId="308"/>
            <ac:spMk id="2" creationId="{A41203A2-C25A-4F43-B431-E0945DD87D9F}"/>
          </ac:spMkLst>
        </pc:spChg>
        <pc:spChg chg="mod">
          <ac:chgData name="Lukas Bahrenberg" userId="e87e0106-77a4-4912-ab2a-1c124e32255a" providerId="ADAL" clId="{5C7D46E4-1822-404D-A883-AC54CB9F2C5C}" dt="2021-11-02T16:06:33.262" v="2927" actId="20577"/>
          <ac:spMkLst>
            <pc:docMk/>
            <pc:sldMk cId="353010341" sldId="308"/>
            <ac:spMk id="83" creationId="{287FA866-11A5-413A-9D17-1BFF1B80AF22}"/>
          </ac:spMkLst>
        </pc:spChg>
        <pc:grpChg chg="del">
          <ac:chgData name="Lukas Bahrenberg" userId="e87e0106-77a4-4912-ab2a-1c124e32255a" providerId="ADAL" clId="{5C7D46E4-1822-404D-A883-AC54CB9F2C5C}" dt="2021-11-02T15:54:28.063" v="2689" actId="478"/>
          <ac:grpSpMkLst>
            <pc:docMk/>
            <pc:sldMk cId="353010341" sldId="308"/>
            <ac:grpSpMk id="56" creationId="{B72EC409-65AA-4D0E-B7E4-A1B7F37CABC2}"/>
          </ac:grpSpMkLst>
        </pc:grpChg>
        <pc:graphicFrameChg chg="add mod modGraphic">
          <ac:chgData name="Lukas Bahrenberg" userId="e87e0106-77a4-4912-ab2a-1c124e32255a" providerId="ADAL" clId="{5C7D46E4-1822-404D-A883-AC54CB9F2C5C}" dt="2021-11-03T10:26:49.286" v="7603" actId="1076"/>
          <ac:graphicFrameMkLst>
            <pc:docMk/>
            <pc:sldMk cId="353010341" sldId="308"/>
            <ac:graphicFrameMk id="3" creationId="{F792417E-9965-4B83-AE58-9370CD0225CE}"/>
          </ac:graphicFrameMkLst>
        </pc:graphicFrameChg>
        <pc:cxnChg chg="mod">
          <ac:chgData name="Lukas Bahrenberg" userId="e87e0106-77a4-4912-ab2a-1c124e32255a" providerId="ADAL" clId="{5C7D46E4-1822-404D-A883-AC54CB9F2C5C}" dt="2021-11-02T15:54:28.063" v="2689" actId="478"/>
          <ac:cxnSpMkLst>
            <pc:docMk/>
            <pc:sldMk cId="353010341" sldId="308"/>
            <ac:cxnSpMk id="14" creationId="{735351DF-5821-48D2-B502-BB671CDC0AFA}"/>
          </ac:cxnSpMkLst>
        </pc:cxnChg>
        <pc:cxnChg chg="mod">
          <ac:chgData name="Lukas Bahrenberg" userId="e87e0106-77a4-4912-ab2a-1c124e32255a" providerId="ADAL" clId="{5C7D46E4-1822-404D-A883-AC54CB9F2C5C}" dt="2021-11-02T15:54:28.063" v="2689" actId="478"/>
          <ac:cxnSpMkLst>
            <pc:docMk/>
            <pc:sldMk cId="353010341" sldId="308"/>
            <ac:cxnSpMk id="19" creationId="{81AAA71B-0C9D-4320-9ECE-86F099CD1A94}"/>
          </ac:cxnSpMkLst>
        </pc:cxnChg>
        <pc:cxnChg chg="mod">
          <ac:chgData name="Lukas Bahrenberg" userId="e87e0106-77a4-4912-ab2a-1c124e32255a" providerId="ADAL" clId="{5C7D46E4-1822-404D-A883-AC54CB9F2C5C}" dt="2021-11-02T15:54:28.063" v="2689" actId="478"/>
          <ac:cxnSpMkLst>
            <pc:docMk/>
            <pc:sldMk cId="353010341" sldId="308"/>
            <ac:cxnSpMk id="100" creationId="{2D5F9AE3-19F6-4CC1-804A-0357490993EE}"/>
          </ac:cxnSpMkLst>
        </pc:cxnChg>
        <pc:cxnChg chg="mod">
          <ac:chgData name="Lukas Bahrenberg" userId="e87e0106-77a4-4912-ab2a-1c124e32255a" providerId="ADAL" clId="{5C7D46E4-1822-404D-A883-AC54CB9F2C5C}" dt="2021-11-02T15:54:28.063" v="2689" actId="478"/>
          <ac:cxnSpMkLst>
            <pc:docMk/>
            <pc:sldMk cId="353010341" sldId="308"/>
            <ac:cxnSpMk id="104" creationId="{EF05B02C-7955-4E6C-974A-8CAC8FD8F86C}"/>
          </ac:cxnSpMkLst>
        </pc:cxnChg>
        <pc:cxnChg chg="mod">
          <ac:chgData name="Lukas Bahrenberg" userId="e87e0106-77a4-4912-ab2a-1c124e32255a" providerId="ADAL" clId="{5C7D46E4-1822-404D-A883-AC54CB9F2C5C}" dt="2021-11-02T15:54:28.063" v="2689" actId="478"/>
          <ac:cxnSpMkLst>
            <pc:docMk/>
            <pc:sldMk cId="353010341" sldId="308"/>
            <ac:cxnSpMk id="109" creationId="{6036C1EA-DA3A-4FA2-8803-6756902D72B1}"/>
          </ac:cxnSpMkLst>
        </pc:cxnChg>
      </pc:sldChg>
      <pc:sldChg chg="addSp delSp modSp add mod">
        <pc:chgData name="Lukas Bahrenberg" userId="e87e0106-77a4-4912-ab2a-1c124e32255a" providerId="ADAL" clId="{5C7D46E4-1822-404D-A883-AC54CB9F2C5C}" dt="2021-11-03T09:55:21.341" v="7124" actId="1076"/>
        <pc:sldMkLst>
          <pc:docMk/>
          <pc:sldMk cId="3454030050" sldId="309"/>
        </pc:sldMkLst>
        <pc:spChg chg="mod">
          <ac:chgData name="Lukas Bahrenberg" userId="e87e0106-77a4-4912-ab2a-1c124e32255a" providerId="ADAL" clId="{5C7D46E4-1822-404D-A883-AC54CB9F2C5C}" dt="2021-11-02T16:33:47.859" v="3696" actId="20577"/>
          <ac:spMkLst>
            <pc:docMk/>
            <pc:sldMk cId="3454030050" sldId="309"/>
            <ac:spMk id="2" creationId="{A41203A2-C25A-4F43-B431-E0945DD87D9F}"/>
          </ac:spMkLst>
        </pc:spChg>
        <pc:spChg chg="mod">
          <ac:chgData name="Lukas Bahrenberg" userId="e87e0106-77a4-4912-ab2a-1c124e32255a" providerId="ADAL" clId="{5C7D46E4-1822-404D-A883-AC54CB9F2C5C}" dt="2021-11-02T16:20:38.800" v="3504" actId="1076"/>
          <ac:spMkLst>
            <pc:docMk/>
            <pc:sldMk cId="3454030050" sldId="309"/>
            <ac:spMk id="6" creationId="{D3D981E2-0376-7549-9270-DC1BF485A7D0}"/>
          </ac:spMkLst>
        </pc:spChg>
        <pc:spChg chg="add mod">
          <ac:chgData name="Lukas Bahrenberg" userId="e87e0106-77a4-4912-ab2a-1c124e32255a" providerId="ADAL" clId="{5C7D46E4-1822-404D-A883-AC54CB9F2C5C}" dt="2021-11-02T20:49:38.742" v="3712" actId="20577"/>
          <ac:spMkLst>
            <pc:docMk/>
            <pc:sldMk cId="3454030050" sldId="309"/>
            <ac:spMk id="7" creationId="{635F2485-980B-4C8B-BFAB-CA5EE0780932}"/>
          </ac:spMkLst>
        </pc:spChg>
        <pc:spChg chg="add del mod">
          <ac:chgData name="Lukas Bahrenberg" userId="e87e0106-77a4-4912-ab2a-1c124e32255a" providerId="ADAL" clId="{5C7D46E4-1822-404D-A883-AC54CB9F2C5C}" dt="2021-11-02T16:11:48.229" v="3223" actId="478"/>
          <ac:spMkLst>
            <pc:docMk/>
            <pc:sldMk cId="3454030050" sldId="309"/>
            <ac:spMk id="8" creationId="{8E54D455-E92D-4580-8CCC-A17403705C40}"/>
          </ac:spMkLst>
        </pc:spChg>
        <pc:spChg chg="add mod">
          <ac:chgData name="Lukas Bahrenberg" userId="e87e0106-77a4-4912-ab2a-1c124e32255a" providerId="ADAL" clId="{5C7D46E4-1822-404D-A883-AC54CB9F2C5C}" dt="2021-11-02T16:20:44.549" v="3505" actId="1076"/>
          <ac:spMkLst>
            <pc:docMk/>
            <pc:sldMk cId="3454030050" sldId="309"/>
            <ac:spMk id="9" creationId="{81DBCFE9-E9C3-433C-8AA8-77EA370260C6}"/>
          </ac:spMkLst>
        </pc:spChg>
        <pc:spChg chg="add mod">
          <ac:chgData name="Lukas Bahrenberg" userId="e87e0106-77a4-4912-ab2a-1c124e32255a" providerId="ADAL" clId="{5C7D46E4-1822-404D-A883-AC54CB9F2C5C}" dt="2021-11-02T16:32:11.288" v="3665" actId="692"/>
          <ac:spMkLst>
            <pc:docMk/>
            <pc:sldMk cId="3454030050" sldId="309"/>
            <ac:spMk id="10" creationId="{F70BFF21-D41E-4564-8B5C-64A05C9FB255}"/>
          </ac:spMkLst>
        </pc:spChg>
        <pc:spChg chg="add del mod">
          <ac:chgData name="Lukas Bahrenberg" userId="e87e0106-77a4-4912-ab2a-1c124e32255a" providerId="ADAL" clId="{5C7D46E4-1822-404D-A883-AC54CB9F2C5C}" dt="2021-11-03T09:33:00.348" v="6681" actId="478"/>
          <ac:spMkLst>
            <pc:docMk/>
            <pc:sldMk cId="3454030050" sldId="309"/>
            <ac:spMk id="12" creationId="{19CC4E1E-EA30-4F8D-A794-9FEE7170EDD2}"/>
          </ac:spMkLst>
        </pc:spChg>
        <pc:spChg chg="add mod">
          <ac:chgData name="Lukas Bahrenberg" userId="e87e0106-77a4-4912-ab2a-1c124e32255a" providerId="ADAL" clId="{5C7D46E4-1822-404D-A883-AC54CB9F2C5C}" dt="2021-11-03T08:50:33.061" v="5709" actId="1076"/>
          <ac:spMkLst>
            <pc:docMk/>
            <pc:sldMk cId="3454030050" sldId="309"/>
            <ac:spMk id="14" creationId="{37B4ECE7-30F8-4370-A9F2-EF65D232399F}"/>
          </ac:spMkLst>
        </pc:spChg>
        <pc:spChg chg="add mod">
          <ac:chgData name="Lukas Bahrenberg" userId="e87e0106-77a4-4912-ab2a-1c124e32255a" providerId="ADAL" clId="{5C7D46E4-1822-404D-A883-AC54CB9F2C5C}" dt="2021-11-03T08:50:40.068" v="5711" actId="1076"/>
          <ac:spMkLst>
            <pc:docMk/>
            <pc:sldMk cId="3454030050" sldId="309"/>
            <ac:spMk id="16" creationId="{C834C6FE-FCBD-4F1D-A05A-64554D78CA0B}"/>
          </ac:spMkLst>
        </pc:spChg>
        <pc:spChg chg="add mod">
          <ac:chgData name="Lukas Bahrenberg" userId="e87e0106-77a4-4912-ab2a-1c124e32255a" providerId="ADAL" clId="{5C7D46E4-1822-404D-A883-AC54CB9F2C5C}" dt="2021-11-03T09:55:16.462" v="7123" actId="692"/>
          <ac:spMkLst>
            <pc:docMk/>
            <pc:sldMk cId="3454030050" sldId="309"/>
            <ac:spMk id="17" creationId="{81E52E36-9CAD-4144-AE43-1F681A7729E3}"/>
          </ac:spMkLst>
        </pc:spChg>
        <pc:spChg chg="add del mod">
          <ac:chgData name="Lukas Bahrenberg" userId="e87e0106-77a4-4912-ab2a-1c124e32255a" providerId="ADAL" clId="{5C7D46E4-1822-404D-A883-AC54CB9F2C5C}" dt="2021-11-03T09:33:56.255" v="6702" actId="478"/>
          <ac:spMkLst>
            <pc:docMk/>
            <pc:sldMk cId="3454030050" sldId="309"/>
            <ac:spMk id="21" creationId="{096E49D7-7A2C-40B6-9161-FB64306E33CE}"/>
          </ac:spMkLst>
        </pc:spChg>
        <pc:spChg chg="add mod">
          <ac:chgData name="Lukas Bahrenberg" userId="e87e0106-77a4-4912-ab2a-1c124e32255a" providerId="ADAL" clId="{5C7D46E4-1822-404D-A883-AC54CB9F2C5C}" dt="2021-11-03T09:55:21.341" v="7124" actId="1076"/>
          <ac:spMkLst>
            <pc:docMk/>
            <pc:sldMk cId="3454030050" sldId="309"/>
            <ac:spMk id="23" creationId="{E53F7A08-1693-4846-97D2-FEB207C0A6B0}"/>
          </ac:spMkLst>
        </pc:spChg>
        <pc:spChg chg="add mod">
          <ac:chgData name="Lukas Bahrenberg" userId="e87e0106-77a4-4912-ab2a-1c124e32255a" providerId="ADAL" clId="{5C7D46E4-1822-404D-A883-AC54CB9F2C5C}" dt="2021-11-03T09:34:18.031" v="6711" actId="1076"/>
          <ac:spMkLst>
            <pc:docMk/>
            <pc:sldMk cId="3454030050" sldId="309"/>
            <ac:spMk id="24" creationId="{FE1393C2-66A7-408F-A7EF-F0F96E1D62D6}"/>
          </ac:spMkLst>
        </pc:spChg>
        <pc:spChg chg="add mod">
          <ac:chgData name="Lukas Bahrenberg" userId="e87e0106-77a4-4912-ab2a-1c124e32255a" providerId="ADAL" clId="{5C7D46E4-1822-404D-A883-AC54CB9F2C5C}" dt="2021-11-03T09:34:28.477" v="6712" actId="1076"/>
          <ac:spMkLst>
            <pc:docMk/>
            <pc:sldMk cId="3454030050" sldId="309"/>
            <ac:spMk id="26" creationId="{415A4935-5D35-4C0E-B5B3-C0D3F26E15EA}"/>
          </ac:spMkLst>
        </pc:spChg>
        <pc:spChg chg="add del">
          <ac:chgData name="Lukas Bahrenberg" userId="e87e0106-77a4-4912-ab2a-1c124e32255a" providerId="ADAL" clId="{5C7D46E4-1822-404D-A883-AC54CB9F2C5C}" dt="2021-11-02T20:51:28.030" v="3849" actId="22"/>
          <ac:spMkLst>
            <pc:docMk/>
            <pc:sldMk cId="3454030050" sldId="309"/>
            <ac:spMk id="28" creationId="{F069B2F6-48EB-4850-A276-7E9508715B46}"/>
          </ac:spMkLst>
        </pc:spChg>
        <pc:spChg chg="mod">
          <ac:chgData name="Lukas Bahrenberg" userId="e87e0106-77a4-4912-ab2a-1c124e32255a" providerId="ADAL" clId="{5C7D46E4-1822-404D-A883-AC54CB9F2C5C}" dt="2021-11-02T16:11:25.354" v="3208" actId="114"/>
          <ac:spMkLst>
            <pc:docMk/>
            <pc:sldMk cId="3454030050" sldId="309"/>
            <ac:spMk id="83" creationId="{287FA866-11A5-413A-9D17-1BFF1B80AF22}"/>
          </ac:spMkLst>
        </pc:spChg>
        <pc:graphicFrameChg chg="del">
          <ac:chgData name="Lukas Bahrenberg" userId="e87e0106-77a4-4912-ab2a-1c124e32255a" providerId="ADAL" clId="{5C7D46E4-1822-404D-A883-AC54CB9F2C5C}" dt="2021-11-02T16:10:21.146" v="3203" actId="478"/>
          <ac:graphicFrameMkLst>
            <pc:docMk/>
            <pc:sldMk cId="3454030050" sldId="309"/>
            <ac:graphicFrameMk id="3" creationId="{F792417E-9965-4B83-AE58-9370CD0225CE}"/>
          </ac:graphicFrameMkLst>
        </pc:graphicFrameChg>
        <pc:cxnChg chg="add mod">
          <ac:chgData name="Lukas Bahrenberg" userId="e87e0106-77a4-4912-ab2a-1c124e32255a" providerId="ADAL" clId="{5C7D46E4-1822-404D-A883-AC54CB9F2C5C}" dt="2021-11-03T09:33:36.988" v="6697" actId="14100"/>
          <ac:cxnSpMkLst>
            <pc:docMk/>
            <pc:sldMk cId="3454030050" sldId="309"/>
            <ac:cxnSpMk id="11" creationId="{1D3298A3-5503-484B-B082-5C01F9290607}"/>
          </ac:cxnSpMkLst>
        </pc:cxnChg>
        <pc:cxnChg chg="add mod">
          <ac:chgData name="Lukas Bahrenberg" userId="e87e0106-77a4-4912-ab2a-1c124e32255a" providerId="ADAL" clId="{5C7D46E4-1822-404D-A883-AC54CB9F2C5C}" dt="2021-11-03T09:33:33.247" v="6696" actId="1037"/>
          <ac:cxnSpMkLst>
            <pc:docMk/>
            <pc:sldMk cId="3454030050" sldId="309"/>
            <ac:cxnSpMk id="13" creationId="{486B2A3A-E2AC-47C3-A428-9442770474FA}"/>
          </ac:cxnSpMkLst>
        </pc:cxnChg>
        <pc:cxnChg chg="add mod">
          <ac:chgData name="Lukas Bahrenberg" userId="e87e0106-77a4-4912-ab2a-1c124e32255a" providerId="ADAL" clId="{5C7D46E4-1822-404D-A883-AC54CB9F2C5C}" dt="2021-11-03T09:33:33.247" v="6696" actId="1037"/>
          <ac:cxnSpMkLst>
            <pc:docMk/>
            <pc:sldMk cId="3454030050" sldId="309"/>
            <ac:cxnSpMk id="15" creationId="{DCE3B75C-AD14-44C4-BE5B-315E429426D7}"/>
          </ac:cxnSpMkLst>
        </pc:cxnChg>
      </pc:sldChg>
      <pc:sldChg chg="addSp delSp modSp add mod modAnim">
        <pc:chgData name="Lukas Bahrenberg" userId="e87e0106-77a4-4912-ab2a-1c124e32255a" providerId="ADAL" clId="{5C7D46E4-1822-404D-A883-AC54CB9F2C5C}" dt="2021-11-03T09:55:03.555" v="7117" actId="692"/>
        <pc:sldMkLst>
          <pc:docMk/>
          <pc:sldMk cId="3284160382" sldId="310"/>
        </pc:sldMkLst>
        <pc:spChg chg="mod">
          <ac:chgData name="Lukas Bahrenberg" userId="e87e0106-77a4-4912-ab2a-1c124e32255a" providerId="ADAL" clId="{5C7D46E4-1822-404D-A883-AC54CB9F2C5C}" dt="2021-11-02T21:07:37.877" v="4480" actId="6549"/>
          <ac:spMkLst>
            <pc:docMk/>
            <pc:sldMk cId="3284160382" sldId="310"/>
            <ac:spMk id="2" creationId="{A41203A2-C25A-4F43-B431-E0945DD87D9F}"/>
          </ac:spMkLst>
        </pc:spChg>
        <pc:spChg chg="del">
          <ac:chgData name="Lukas Bahrenberg" userId="e87e0106-77a4-4912-ab2a-1c124e32255a" providerId="ADAL" clId="{5C7D46E4-1822-404D-A883-AC54CB9F2C5C}" dt="2021-11-02T20:51:44.867" v="3874" actId="478"/>
          <ac:spMkLst>
            <pc:docMk/>
            <pc:sldMk cId="3284160382" sldId="310"/>
            <ac:spMk id="7" creationId="{635F2485-980B-4C8B-BFAB-CA5EE0780932}"/>
          </ac:spMkLst>
        </pc:spChg>
        <pc:spChg chg="del">
          <ac:chgData name="Lukas Bahrenberg" userId="e87e0106-77a4-4912-ab2a-1c124e32255a" providerId="ADAL" clId="{5C7D46E4-1822-404D-A883-AC54CB9F2C5C}" dt="2021-11-02T20:51:46.076" v="3875" actId="478"/>
          <ac:spMkLst>
            <pc:docMk/>
            <pc:sldMk cId="3284160382" sldId="310"/>
            <ac:spMk id="9" creationId="{81DBCFE9-E9C3-433C-8AA8-77EA370260C6}"/>
          </ac:spMkLst>
        </pc:spChg>
        <pc:spChg chg="mod">
          <ac:chgData name="Lukas Bahrenberg" userId="e87e0106-77a4-4912-ab2a-1c124e32255a" providerId="ADAL" clId="{5C7D46E4-1822-404D-A883-AC54CB9F2C5C}" dt="2021-11-02T21:04:46.632" v="4381" actId="1076"/>
          <ac:spMkLst>
            <pc:docMk/>
            <pc:sldMk cId="3284160382" sldId="310"/>
            <ac:spMk id="10" creationId="{F70BFF21-D41E-4564-8B5C-64A05C9FB255}"/>
          </ac:spMkLst>
        </pc:spChg>
        <pc:spChg chg="add mod">
          <ac:chgData name="Lukas Bahrenberg" userId="e87e0106-77a4-4912-ab2a-1c124e32255a" providerId="ADAL" clId="{5C7D46E4-1822-404D-A883-AC54CB9F2C5C}" dt="2021-11-02T22:36:33.759" v="5420" actId="1076"/>
          <ac:spMkLst>
            <pc:docMk/>
            <pc:sldMk cId="3284160382" sldId="310"/>
            <ac:spMk id="17" creationId="{DB3A3E0B-F503-425B-95EB-3680CB000C25}"/>
          </ac:spMkLst>
        </pc:spChg>
        <pc:spChg chg="add del mod">
          <ac:chgData name="Lukas Bahrenberg" userId="e87e0106-77a4-4912-ab2a-1c124e32255a" providerId="ADAL" clId="{5C7D46E4-1822-404D-A883-AC54CB9F2C5C}" dt="2021-11-02T20:56:09.051" v="4058" actId="478"/>
          <ac:spMkLst>
            <pc:docMk/>
            <pc:sldMk cId="3284160382" sldId="310"/>
            <ac:spMk id="18" creationId="{9EA01E95-F7C3-44B6-8A9F-311B9798087F}"/>
          </ac:spMkLst>
        </pc:spChg>
        <pc:spChg chg="del mod">
          <ac:chgData name="Lukas Bahrenberg" userId="e87e0106-77a4-4912-ab2a-1c124e32255a" providerId="ADAL" clId="{5C7D46E4-1822-404D-A883-AC54CB9F2C5C}" dt="2021-11-02T22:36:39.988" v="5425"/>
          <ac:spMkLst>
            <pc:docMk/>
            <pc:sldMk cId="3284160382" sldId="310"/>
            <ac:spMk id="24" creationId="{FE1393C2-66A7-408F-A7EF-F0F96E1D62D6}"/>
          </ac:spMkLst>
        </pc:spChg>
        <pc:spChg chg="del">
          <ac:chgData name="Lukas Bahrenberg" userId="e87e0106-77a4-4912-ab2a-1c124e32255a" providerId="ADAL" clId="{5C7D46E4-1822-404D-A883-AC54CB9F2C5C}" dt="2021-11-02T20:52:02.859" v="3881" actId="478"/>
          <ac:spMkLst>
            <pc:docMk/>
            <pc:sldMk cId="3284160382" sldId="310"/>
            <ac:spMk id="26" creationId="{415A4935-5D35-4C0E-B5B3-C0D3F26E15EA}"/>
          </ac:spMkLst>
        </pc:spChg>
        <pc:spChg chg="add del mod">
          <ac:chgData name="Lukas Bahrenberg" userId="e87e0106-77a4-4912-ab2a-1c124e32255a" providerId="ADAL" clId="{5C7D46E4-1822-404D-A883-AC54CB9F2C5C}" dt="2021-11-03T09:32:37.866" v="6676" actId="478"/>
          <ac:spMkLst>
            <pc:docMk/>
            <pc:sldMk cId="3284160382" sldId="310"/>
            <ac:spMk id="28" creationId="{A6B79918-F03A-4ABB-9455-2693232A9E5A}"/>
          </ac:spMkLst>
        </pc:spChg>
        <pc:spChg chg="add mod">
          <ac:chgData name="Lukas Bahrenberg" userId="e87e0106-77a4-4912-ab2a-1c124e32255a" providerId="ADAL" clId="{5C7D46E4-1822-404D-A883-AC54CB9F2C5C}" dt="2021-11-03T09:31:21.920" v="6644" actId="20577"/>
          <ac:spMkLst>
            <pc:docMk/>
            <pc:sldMk cId="3284160382" sldId="310"/>
            <ac:spMk id="30" creationId="{E1EA9DD0-8C4E-4A33-8749-7CDD8A12B6D8}"/>
          </ac:spMkLst>
        </pc:spChg>
        <pc:spChg chg="add mod">
          <ac:chgData name="Lukas Bahrenberg" userId="e87e0106-77a4-4912-ab2a-1c124e32255a" providerId="ADAL" clId="{5C7D46E4-1822-404D-A883-AC54CB9F2C5C}" dt="2021-11-03T09:31:27.085" v="6648" actId="20577"/>
          <ac:spMkLst>
            <pc:docMk/>
            <pc:sldMk cId="3284160382" sldId="310"/>
            <ac:spMk id="31" creationId="{F0D812AD-6067-4C60-B64E-9888E24DEDEA}"/>
          </ac:spMkLst>
        </pc:spChg>
        <pc:spChg chg="add mod">
          <ac:chgData name="Lukas Bahrenberg" userId="e87e0106-77a4-4912-ab2a-1c124e32255a" providerId="ADAL" clId="{5C7D46E4-1822-404D-A883-AC54CB9F2C5C}" dt="2021-11-03T09:32:00.037" v="6672" actId="20577"/>
          <ac:spMkLst>
            <pc:docMk/>
            <pc:sldMk cId="3284160382" sldId="310"/>
            <ac:spMk id="37" creationId="{AC796FFB-6F84-42CF-9DBD-F3D848868BFA}"/>
          </ac:spMkLst>
        </pc:spChg>
        <pc:spChg chg="add del mod">
          <ac:chgData name="Lukas Bahrenberg" userId="e87e0106-77a4-4912-ab2a-1c124e32255a" providerId="ADAL" clId="{5C7D46E4-1822-404D-A883-AC54CB9F2C5C}" dt="2021-11-03T09:32:37.866" v="6676" actId="478"/>
          <ac:spMkLst>
            <pc:docMk/>
            <pc:sldMk cId="3284160382" sldId="310"/>
            <ac:spMk id="39" creationId="{A1F2FE96-E30D-4D8E-82DF-1A3D069EFABA}"/>
          </ac:spMkLst>
        </pc:spChg>
        <pc:spChg chg="add del mod">
          <ac:chgData name="Lukas Bahrenberg" userId="e87e0106-77a4-4912-ab2a-1c124e32255a" providerId="ADAL" clId="{5C7D46E4-1822-404D-A883-AC54CB9F2C5C}" dt="2021-11-03T09:32:37.866" v="6676" actId="478"/>
          <ac:spMkLst>
            <pc:docMk/>
            <pc:sldMk cId="3284160382" sldId="310"/>
            <ac:spMk id="40" creationId="{D328AAFE-C00B-4EFB-9D5D-9FBEBE8E5A7D}"/>
          </ac:spMkLst>
        </pc:spChg>
        <pc:spChg chg="add mod">
          <ac:chgData name="Lukas Bahrenberg" userId="e87e0106-77a4-4912-ab2a-1c124e32255a" providerId="ADAL" clId="{5C7D46E4-1822-404D-A883-AC54CB9F2C5C}" dt="2021-11-02T21:06:32.063" v="4439" actId="1076"/>
          <ac:spMkLst>
            <pc:docMk/>
            <pc:sldMk cId="3284160382" sldId="310"/>
            <ac:spMk id="41" creationId="{E16094FB-6A3A-4B54-80B7-19FE8A7AB946}"/>
          </ac:spMkLst>
        </pc:spChg>
        <pc:spChg chg="mod">
          <ac:chgData name="Lukas Bahrenberg" userId="e87e0106-77a4-4912-ab2a-1c124e32255a" providerId="ADAL" clId="{5C7D46E4-1822-404D-A883-AC54CB9F2C5C}" dt="2021-11-03T09:32:32.197" v="6674"/>
          <ac:spMkLst>
            <pc:docMk/>
            <pc:sldMk cId="3284160382" sldId="310"/>
            <ac:spMk id="44" creationId="{5EA72288-091E-47F8-9259-CC2A2E567C40}"/>
          </ac:spMkLst>
        </pc:spChg>
        <pc:spChg chg="mod">
          <ac:chgData name="Lukas Bahrenberg" userId="e87e0106-77a4-4912-ab2a-1c124e32255a" providerId="ADAL" clId="{5C7D46E4-1822-404D-A883-AC54CB9F2C5C}" dt="2021-11-03T09:32:32.197" v="6674"/>
          <ac:spMkLst>
            <pc:docMk/>
            <pc:sldMk cId="3284160382" sldId="310"/>
            <ac:spMk id="45" creationId="{7A958389-31B5-4CC7-914B-2B8729BD651E}"/>
          </ac:spMkLst>
        </pc:spChg>
        <pc:spChg chg="mod">
          <ac:chgData name="Lukas Bahrenberg" userId="e87e0106-77a4-4912-ab2a-1c124e32255a" providerId="ADAL" clId="{5C7D46E4-1822-404D-A883-AC54CB9F2C5C}" dt="2021-11-03T09:55:03.555" v="7117" actId="692"/>
          <ac:spMkLst>
            <pc:docMk/>
            <pc:sldMk cId="3284160382" sldId="310"/>
            <ac:spMk id="46" creationId="{031C8CE8-C4C0-44E9-8F20-73443E3785B6}"/>
          </ac:spMkLst>
        </pc:spChg>
        <pc:spChg chg="mod">
          <ac:chgData name="Lukas Bahrenberg" userId="e87e0106-77a4-4912-ab2a-1c124e32255a" providerId="ADAL" clId="{5C7D46E4-1822-404D-A883-AC54CB9F2C5C}" dt="2021-11-03T09:32:32.197" v="6674"/>
          <ac:spMkLst>
            <pc:docMk/>
            <pc:sldMk cId="3284160382" sldId="310"/>
            <ac:spMk id="47" creationId="{2BA48884-1DC4-42DE-BF78-5616ECA85E42}"/>
          </ac:spMkLst>
        </pc:spChg>
        <pc:spChg chg="add mod">
          <ac:chgData name="Lukas Bahrenberg" userId="e87e0106-77a4-4912-ab2a-1c124e32255a" providerId="ADAL" clId="{5C7D46E4-1822-404D-A883-AC54CB9F2C5C}" dt="2021-11-02T21:01:18.459" v="4303" actId="1076"/>
          <ac:spMkLst>
            <pc:docMk/>
            <pc:sldMk cId="3284160382" sldId="310"/>
            <ac:spMk id="48" creationId="{64DE50D9-C599-40CE-9D5A-F414CDC972A4}"/>
          </ac:spMkLst>
        </pc:spChg>
        <pc:spChg chg="add mod">
          <ac:chgData name="Lukas Bahrenberg" userId="e87e0106-77a4-4912-ab2a-1c124e32255a" providerId="ADAL" clId="{5C7D46E4-1822-404D-A883-AC54CB9F2C5C}" dt="2021-11-02T21:01:18.459" v="4303" actId="1076"/>
          <ac:spMkLst>
            <pc:docMk/>
            <pc:sldMk cId="3284160382" sldId="310"/>
            <ac:spMk id="49" creationId="{48DF4860-9011-4533-B8A8-890E30979B32}"/>
          </ac:spMkLst>
        </pc:spChg>
        <pc:spChg chg="add mod">
          <ac:chgData name="Lukas Bahrenberg" userId="e87e0106-77a4-4912-ab2a-1c124e32255a" providerId="ADAL" clId="{5C7D46E4-1822-404D-A883-AC54CB9F2C5C}" dt="2021-11-03T09:41:31.726" v="6902" actId="20577"/>
          <ac:spMkLst>
            <pc:docMk/>
            <pc:sldMk cId="3284160382" sldId="310"/>
            <ac:spMk id="50" creationId="{9562B740-3A73-41B9-B94F-45FDCF966EE8}"/>
          </ac:spMkLst>
        </pc:spChg>
        <pc:spChg chg="add mod">
          <ac:chgData name="Lukas Bahrenberg" userId="e87e0106-77a4-4912-ab2a-1c124e32255a" providerId="ADAL" clId="{5C7D46E4-1822-404D-A883-AC54CB9F2C5C}" dt="2021-11-02T21:06:18.816" v="4438" actId="20577"/>
          <ac:spMkLst>
            <pc:docMk/>
            <pc:sldMk cId="3284160382" sldId="310"/>
            <ac:spMk id="52" creationId="{7616FCA1-AB8E-47BD-8347-E3E5DEE0D91E}"/>
          </ac:spMkLst>
        </pc:spChg>
        <pc:spChg chg="add mod">
          <ac:chgData name="Lukas Bahrenberg" userId="e87e0106-77a4-4912-ab2a-1c124e32255a" providerId="ADAL" clId="{5C7D46E4-1822-404D-A883-AC54CB9F2C5C}" dt="2021-11-02T21:10:41.873" v="4490" actId="692"/>
          <ac:spMkLst>
            <pc:docMk/>
            <pc:sldMk cId="3284160382" sldId="310"/>
            <ac:spMk id="63" creationId="{F4A771C8-C39F-4E71-8D52-F3A5823350C8}"/>
          </ac:spMkLst>
        </pc:spChg>
        <pc:spChg chg="add mod">
          <ac:chgData name="Lukas Bahrenberg" userId="e87e0106-77a4-4912-ab2a-1c124e32255a" providerId="ADAL" clId="{5C7D46E4-1822-404D-A883-AC54CB9F2C5C}" dt="2021-11-02T21:45:04.102" v="5313" actId="1036"/>
          <ac:spMkLst>
            <pc:docMk/>
            <pc:sldMk cId="3284160382" sldId="310"/>
            <ac:spMk id="64" creationId="{2491FCC0-91E9-4A6C-9FAE-B6168ED7BD18}"/>
          </ac:spMkLst>
        </pc:spChg>
        <pc:spChg chg="add mod">
          <ac:chgData name="Lukas Bahrenberg" userId="e87e0106-77a4-4912-ab2a-1c124e32255a" providerId="ADAL" clId="{5C7D46E4-1822-404D-A883-AC54CB9F2C5C}" dt="2021-11-02T21:11:01.266" v="4509" actId="1076"/>
          <ac:spMkLst>
            <pc:docMk/>
            <pc:sldMk cId="3284160382" sldId="310"/>
            <ac:spMk id="65" creationId="{CEA90449-0092-4297-AF97-5E986DDB71AA}"/>
          </ac:spMkLst>
        </pc:spChg>
        <pc:spChg chg="add mod">
          <ac:chgData name="Lukas Bahrenberg" userId="e87e0106-77a4-4912-ab2a-1c124e32255a" providerId="ADAL" clId="{5C7D46E4-1822-404D-A883-AC54CB9F2C5C}" dt="2021-11-03T09:46:50.668" v="6983" actId="20577"/>
          <ac:spMkLst>
            <pc:docMk/>
            <pc:sldMk cId="3284160382" sldId="310"/>
            <ac:spMk id="66" creationId="{2862E423-5006-499B-B19C-D10399F53E74}"/>
          </ac:spMkLst>
        </pc:spChg>
        <pc:spChg chg="add mod">
          <ac:chgData name="Lukas Bahrenberg" userId="e87e0106-77a4-4912-ab2a-1c124e32255a" providerId="ADAL" clId="{5C7D46E4-1822-404D-A883-AC54CB9F2C5C}" dt="2021-11-02T21:45:04.102" v="5313" actId="1036"/>
          <ac:spMkLst>
            <pc:docMk/>
            <pc:sldMk cId="3284160382" sldId="310"/>
            <ac:spMk id="69" creationId="{D300E8D4-C8A5-42BA-AB47-5CB04BEE866B}"/>
          </ac:spMkLst>
        </pc:spChg>
        <pc:spChg chg="add mod">
          <ac:chgData name="Lukas Bahrenberg" userId="e87e0106-77a4-4912-ab2a-1c124e32255a" providerId="ADAL" clId="{5C7D46E4-1822-404D-A883-AC54CB9F2C5C}" dt="2021-11-03T09:48:02.293" v="7004" actId="207"/>
          <ac:spMkLst>
            <pc:docMk/>
            <pc:sldMk cId="3284160382" sldId="310"/>
            <ac:spMk id="71" creationId="{F50E87C2-4B62-4384-8565-BCC2FD963075}"/>
          </ac:spMkLst>
        </pc:spChg>
        <pc:spChg chg="add mod">
          <ac:chgData name="Lukas Bahrenberg" userId="e87e0106-77a4-4912-ab2a-1c124e32255a" providerId="ADAL" clId="{5C7D46E4-1822-404D-A883-AC54CB9F2C5C}" dt="2021-11-03T09:46:36.307" v="6975" actId="207"/>
          <ac:spMkLst>
            <pc:docMk/>
            <pc:sldMk cId="3284160382" sldId="310"/>
            <ac:spMk id="73" creationId="{47164E07-EF2A-41F0-A172-E759B5DFB6A9}"/>
          </ac:spMkLst>
        </pc:spChg>
        <pc:spChg chg="mod">
          <ac:chgData name="Lukas Bahrenberg" userId="e87e0106-77a4-4912-ab2a-1c124e32255a" providerId="ADAL" clId="{5C7D46E4-1822-404D-A883-AC54CB9F2C5C}" dt="2021-11-02T22:37:14.727" v="5427"/>
          <ac:spMkLst>
            <pc:docMk/>
            <pc:sldMk cId="3284160382" sldId="310"/>
            <ac:spMk id="83" creationId="{287FA866-11A5-413A-9D17-1BFF1B80AF22}"/>
          </ac:spMkLst>
        </pc:spChg>
        <pc:grpChg chg="add mod">
          <ac:chgData name="Lukas Bahrenberg" userId="e87e0106-77a4-4912-ab2a-1c124e32255a" providerId="ADAL" clId="{5C7D46E4-1822-404D-A883-AC54CB9F2C5C}" dt="2021-11-03T09:32:41.744" v="6677" actId="1076"/>
          <ac:grpSpMkLst>
            <pc:docMk/>
            <pc:sldMk cId="3284160382" sldId="310"/>
            <ac:grpSpMk id="35" creationId="{63AA32D4-A5F5-48CF-A603-DBA5BF4C1359}"/>
          </ac:grpSpMkLst>
        </pc:grpChg>
        <pc:cxnChg chg="add del mod">
          <ac:chgData name="Lukas Bahrenberg" userId="e87e0106-77a4-4912-ab2a-1c124e32255a" providerId="ADAL" clId="{5C7D46E4-1822-404D-A883-AC54CB9F2C5C}" dt="2021-11-02T20:54:34.375" v="4018" actId="478"/>
          <ac:cxnSpMkLst>
            <pc:docMk/>
            <pc:sldMk cId="3284160382" sldId="310"/>
            <ac:cxnSpMk id="8" creationId="{9F9357A2-7AC0-41D1-AB13-1ABD4DE6E827}"/>
          </ac:cxnSpMkLst>
        </pc:cxnChg>
        <pc:cxnChg chg="del mod">
          <ac:chgData name="Lukas Bahrenberg" userId="e87e0106-77a4-4912-ab2a-1c124e32255a" providerId="ADAL" clId="{5C7D46E4-1822-404D-A883-AC54CB9F2C5C}" dt="2021-11-02T20:52:05.405" v="3883" actId="478"/>
          <ac:cxnSpMkLst>
            <pc:docMk/>
            <pc:sldMk cId="3284160382" sldId="310"/>
            <ac:cxnSpMk id="11" creationId="{1D3298A3-5503-484B-B082-5C01F9290607}"/>
          </ac:cxnSpMkLst>
        </pc:cxnChg>
        <pc:cxnChg chg="del mod">
          <ac:chgData name="Lukas Bahrenberg" userId="e87e0106-77a4-4912-ab2a-1c124e32255a" providerId="ADAL" clId="{5C7D46E4-1822-404D-A883-AC54CB9F2C5C}" dt="2021-11-02T20:52:04.410" v="3882" actId="478"/>
          <ac:cxnSpMkLst>
            <pc:docMk/>
            <pc:sldMk cId="3284160382" sldId="310"/>
            <ac:cxnSpMk id="13" creationId="{486B2A3A-E2AC-47C3-A428-9442770474FA}"/>
          </ac:cxnSpMkLst>
        </pc:cxnChg>
        <pc:cxnChg chg="add del mod">
          <ac:chgData name="Lukas Bahrenberg" userId="e87e0106-77a4-4912-ab2a-1c124e32255a" providerId="ADAL" clId="{5C7D46E4-1822-404D-A883-AC54CB9F2C5C}" dt="2021-11-02T20:56:11.451" v="4060" actId="478"/>
          <ac:cxnSpMkLst>
            <pc:docMk/>
            <pc:sldMk cId="3284160382" sldId="310"/>
            <ac:cxnSpMk id="15" creationId="{9811D1DD-B080-4BEF-890C-F0F14F9E99F7}"/>
          </ac:cxnSpMkLst>
        </pc:cxnChg>
        <pc:cxnChg chg="add del mod">
          <ac:chgData name="Lukas Bahrenberg" userId="e87e0106-77a4-4912-ab2a-1c124e32255a" providerId="ADAL" clId="{5C7D46E4-1822-404D-A883-AC54CB9F2C5C}" dt="2021-11-02T20:56:10.014" v="4059" actId="478"/>
          <ac:cxnSpMkLst>
            <pc:docMk/>
            <pc:sldMk cId="3284160382" sldId="310"/>
            <ac:cxnSpMk id="21" creationId="{E5B84A18-661A-4A56-A344-840B33496ECA}"/>
          </ac:cxnSpMkLst>
        </pc:cxnChg>
        <pc:cxnChg chg="add del mod">
          <ac:chgData name="Lukas Bahrenberg" userId="e87e0106-77a4-4912-ab2a-1c124e32255a" providerId="ADAL" clId="{5C7D46E4-1822-404D-A883-AC54CB9F2C5C}" dt="2021-11-02T21:04:50.448" v="4382" actId="478"/>
          <ac:cxnSpMkLst>
            <pc:docMk/>
            <pc:sldMk cId="3284160382" sldId="310"/>
            <ac:cxnSpMk id="25" creationId="{E7F1EDC4-CE1C-4A00-B83D-A3EDCC3A288E}"/>
          </ac:cxnSpMkLst>
        </pc:cxnChg>
        <pc:cxnChg chg="add mod">
          <ac:chgData name="Lukas Bahrenberg" userId="e87e0106-77a4-4912-ab2a-1c124e32255a" providerId="ADAL" clId="{5C7D46E4-1822-404D-A883-AC54CB9F2C5C}" dt="2021-11-02T22:36:33.759" v="5420" actId="1076"/>
          <ac:cxnSpMkLst>
            <pc:docMk/>
            <pc:sldMk cId="3284160382" sldId="310"/>
            <ac:cxnSpMk id="32" creationId="{635E4A79-8B31-488E-A738-0026087E8755}"/>
          </ac:cxnSpMkLst>
        </pc:cxnChg>
        <pc:cxnChg chg="add del mod">
          <ac:chgData name="Lukas Bahrenberg" userId="e87e0106-77a4-4912-ab2a-1c124e32255a" providerId="ADAL" clId="{5C7D46E4-1822-404D-A883-AC54CB9F2C5C}" dt="2021-11-03T09:32:37.866" v="6676" actId="478"/>
          <ac:cxnSpMkLst>
            <pc:docMk/>
            <pc:sldMk cId="3284160382" sldId="310"/>
            <ac:cxnSpMk id="33" creationId="{7C901834-052E-439A-A2F4-F46D4523B109}"/>
          </ac:cxnSpMkLst>
        </pc:cxnChg>
        <pc:cxnChg chg="add mod">
          <ac:chgData name="Lukas Bahrenberg" userId="e87e0106-77a4-4912-ab2a-1c124e32255a" providerId="ADAL" clId="{5C7D46E4-1822-404D-A883-AC54CB9F2C5C}" dt="2021-11-02T22:36:33.759" v="5420" actId="1076"/>
          <ac:cxnSpMkLst>
            <pc:docMk/>
            <pc:sldMk cId="3284160382" sldId="310"/>
            <ac:cxnSpMk id="34" creationId="{5E3FF8E9-8D47-4314-A4AE-EB07BC196507}"/>
          </ac:cxnSpMkLst>
        </pc:cxnChg>
        <pc:cxnChg chg="mod">
          <ac:chgData name="Lukas Bahrenberg" userId="e87e0106-77a4-4912-ab2a-1c124e32255a" providerId="ADAL" clId="{5C7D46E4-1822-404D-A883-AC54CB9F2C5C}" dt="2021-11-03T09:32:45.804" v="6678" actId="14100"/>
          <ac:cxnSpMkLst>
            <pc:docMk/>
            <pc:sldMk cId="3284160382" sldId="310"/>
            <ac:cxnSpMk id="36" creationId="{4DF487C0-9B34-44C6-A7E4-E22993970C70}"/>
          </ac:cxnSpMkLst>
        </pc:cxnChg>
        <pc:cxnChg chg="add mod">
          <ac:chgData name="Lukas Bahrenberg" userId="e87e0106-77a4-4912-ab2a-1c124e32255a" providerId="ADAL" clId="{5C7D46E4-1822-404D-A883-AC54CB9F2C5C}" dt="2021-11-02T21:01:31.546" v="4319" actId="1036"/>
          <ac:cxnSpMkLst>
            <pc:docMk/>
            <pc:sldMk cId="3284160382" sldId="310"/>
            <ac:cxnSpMk id="38" creationId="{C989C308-F692-4055-B0DC-42162F7D4124}"/>
          </ac:cxnSpMkLst>
        </pc:cxnChg>
        <pc:cxnChg chg="mod">
          <ac:chgData name="Lukas Bahrenberg" userId="e87e0106-77a4-4912-ab2a-1c124e32255a" providerId="ADAL" clId="{5C7D46E4-1822-404D-A883-AC54CB9F2C5C}" dt="2021-11-03T09:32:49.383" v="6679" actId="14100"/>
          <ac:cxnSpMkLst>
            <pc:docMk/>
            <pc:sldMk cId="3284160382" sldId="310"/>
            <ac:cxnSpMk id="42" creationId="{875A751A-08D8-4FA4-8F84-9DBC060305F8}"/>
          </ac:cxnSpMkLst>
        </pc:cxnChg>
        <pc:cxnChg chg="mod">
          <ac:chgData name="Lukas Bahrenberg" userId="e87e0106-77a4-4912-ab2a-1c124e32255a" providerId="ADAL" clId="{5C7D46E4-1822-404D-A883-AC54CB9F2C5C}" dt="2021-11-03T09:32:32.197" v="6674"/>
          <ac:cxnSpMkLst>
            <pc:docMk/>
            <pc:sldMk cId="3284160382" sldId="310"/>
            <ac:cxnSpMk id="43" creationId="{31C835AE-2627-4DD8-A486-70C4261F9037}"/>
          </ac:cxnSpMkLst>
        </pc:cxnChg>
        <pc:cxnChg chg="add del mod">
          <ac:chgData name="Lukas Bahrenberg" userId="e87e0106-77a4-4912-ab2a-1c124e32255a" providerId="ADAL" clId="{5C7D46E4-1822-404D-A883-AC54CB9F2C5C}" dt="2021-11-03T09:32:37.866" v="6676" actId="478"/>
          <ac:cxnSpMkLst>
            <pc:docMk/>
            <pc:sldMk cId="3284160382" sldId="310"/>
            <ac:cxnSpMk id="55" creationId="{52B736AC-AB9F-4147-A98E-C28A4C22837D}"/>
          </ac:cxnSpMkLst>
        </pc:cxnChg>
        <pc:cxnChg chg="add del mod">
          <ac:chgData name="Lukas Bahrenberg" userId="e87e0106-77a4-4912-ab2a-1c124e32255a" providerId="ADAL" clId="{5C7D46E4-1822-404D-A883-AC54CB9F2C5C}" dt="2021-11-03T09:32:37.866" v="6676" actId="478"/>
          <ac:cxnSpMkLst>
            <pc:docMk/>
            <pc:sldMk cId="3284160382" sldId="310"/>
            <ac:cxnSpMk id="59" creationId="{D0A2D7ED-A14D-45FF-BEC2-381FBFD84A84}"/>
          </ac:cxnSpMkLst>
        </pc:cxnChg>
      </pc:sldChg>
      <pc:sldChg chg="delSp modSp add del mod">
        <pc:chgData name="Lukas Bahrenberg" userId="e87e0106-77a4-4912-ab2a-1c124e32255a" providerId="ADAL" clId="{5C7D46E4-1822-404D-A883-AC54CB9F2C5C}" dt="2021-11-02T22:38:37.486" v="5450" actId="47"/>
        <pc:sldMkLst>
          <pc:docMk/>
          <pc:sldMk cId="2676658865" sldId="311"/>
        </pc:sldMkLst>
        <pc:spChg chg="mod">
          <ac:chgData name="Lukas Bahrenberg" userId="e87e0106-77a4-4912-ab2a-1c124e32255a" providerId="ADAL" clId="{5C7D46E4-1822-404D-A883-AC54CB9F2C5C}" dt="2021-11-02T21:11:46.010" v="4532" actId="20577"/>
          <ac:spMkLst>
            <pc:docMk/>
            <pc:sldMk cId="2676658865" sldId="311"/>
            <ac:spMk id="2" creationId="{A41203A2-C25A-4F43-B431-E0945DD87D9F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30" creationId="{E1EA9DD0-8C4E-4A33-8749-7CDD8A12B6D8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31" creationId="{F0D812AD-6067-4C60-B64E-9888E24DEDEA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37" creationId="{AC796FFB-6F84-42CF-9DBD-F3D848868BFA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41" creationId="{E16094FB-6A3A-4B54-80B7-19FE8A7AB946}"/>
          </ac:spMkLst>
        </pc:spChg>
        <pc:spChg chg="del mod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50" creationId="{9562B740-3A73-41B9-B94F-45FDCF966EE8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63" creationId="{F4A771C8-C39F-4E71-8D52-F3A5823350C8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65" creationId="{CEA90449-0092-4297-AF97-5E986DDB71AA}"/>
          </ac:spMkLst>
        </pc:spChg>
        <pc:spChg chg="del">
          <ac:chgData name="Lukas Bahrenberg" userId="e87e0106-77a4-4912-ab2a-1c124e32255a" providerId="ADAL" clId="{5C7D46E4-1822-404D-A883-AC54CB9F2C5C}" dt="2021-11-02T21:43:12.928" v="5246" actId="478"/>
          <ac:spMkLst>
            <pc:docMk/>
            <pc:sldMk cId="2676658865" sldId="311"/>
            <ac:spMk id="66" creationId="{2862E423-5006-499B-B19C-D10399F53E74}"/>
          </ac:spMkLst>
        </pc:spChg>
        <pc:spChg chg="mod">
          <ac:chgData name="Lukas Bahrenberg" userId="e87e0106-77a4-4912-ab2a-1c124e32255a" providerId="ADAL" clId="{5C7D46E4-1822-404D-A883-AC54CB9F2C5C}" dt="2021-11-02T21:43:03.290" v="5245" actId="20577"/>
          <ac:spMkLst>
            <pc:docMk/>
            <pc:sldMk cId="2676658865" sldId="311"/>
            <ac:spMk id="83" creationId="{287FA866-11A5-413A-9D17-1BFF1B80AF22}"/>
          </ac:spMkLst>
        </pc:spChg>
        <pc:cxnChg chg="mod">
          <ac:chgData name="Lukas Bahrenberg" userId="e87e0106-77a4-4912-ab2a-1c124e32255a" providerId="ADAL" clId="{5C7D46E4-1822-404D-A883-AC54CB9F2C5C}" dt="2021-11-02T21:43:12.928" v="5246" actId="478"/>
          <ac:cxnSpMkLst>
            <pc:docMk/>
            <pc:sldMk cId="2676658865" sldId="311"/>
            <ac:cxnSpMk id="32" creationId="{635E4A79-8B31-488E-A738-0026087E8755}"/>
          </ac:cxnSpMkLst>
        </pc:cxnChg>
        <pc:cxnChg chg="mod">
          <ac:chgData name="Lukas Bahrenberg" userId="e87e0106-77a4-4912-ab2a-1c124e32255a" providerId="ADAL" clId="{5C7D46E4-1822-404D-A883-AC54CB9F2C5C}" dt="2021-11-02T21:43:12.928" v="5246" actId="478"/>
          <ac:cxnSpMkLst>
            <pc:docMk/>
            <pc:sldMk cId="2676658865" sldId="311"/>
            <ac:cxnSpMk id="34" creationId="{5E3FF8E9-8D47-4314-A4AE-EB07BC196507}"/>
          </ac:cxnSpMkLst>
        </pc:cxnChg>
        <pc:cxnChg chg="del mod">
          <ac:chgData name="Lukas Bahrenberg" userId="e87e0106-77a4-4912-ab2a-1c124e32255a" providerId="ADAL" clId="{5C7D46E4-1822-404D-A883-AC54CB9F2C5C}" dt="2021-11-02T21:43:12.928" v="5246" actId="478"/>
          <ac:cxnSpMkLst>
            <pc:docMk/>
            <pc:sldMk cId="2676658865" sldId="311"/>
            <ac:cxnSpMk id="38" creationId="{C989C308-F692-4055-B0DC-42162F7D4124}"/>
          </ac:cxnSpMkLst>
        </pc:cxnChg>
      </pc:sldChg>
      <pc:sldChg chg="delSp modSp add mod">
        <pc:chgData name="Lukas Bahrenberg" userId="e87e0106-77a4-4912-ab2a-1c124e32255a" providerId="ADAL" clId="{5C7D46E4-1822-404D-A883-AC54CB9F2C5C}" dt="2021-11-03T10:37:48.099" v="8097" actId="20577"/>
        <pc:sldMkLst>
          <pc:docMk/>
          <pc:sldMk cId="4091153837" sldId="312"/>
        </pc:sldMkLst>
        <pc:spChg chg="mod">
          <ac:chgData name="Lukas Bahrenberg" userId="e87e0106-77a4-4912-ab2a-1c124e32255a" providerId="ADAL" clId="{5C7D46E4-1822-404D-A883-AC54CB9F2C5C}" dt="2021-11-02T21:40:34.534" v="5087" actId="27636"/>
          <ac:spMkLst>
            <pc:docMk/>
            <pc:sldMk cId="4091153837" sldId="312"/>
            <ac:spMk id="2" creationId="{A41203A2-C25A-4F43-B431-E0945DD87D9F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10" creationId="{F70BFF21-D41E-4564-8B5C-64A05C9FB255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17" creationId="{DB3A3E0B-F503-425B-95EB-3680CB000C25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24" creationId="{FE1393C2-66A7-408F-A7EF-F0F96E1D62D6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30" creationId="{E1EA9DD0-8C4E-4A33-8749-7CDD8A12B6D8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31" creationId="{F0D812AD-6067-4C60-B64E-9888E24DEDEA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37" creationId="{AC796FFB-6F84-42CF-9DBD-F3D848868BFA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41" creationId="{E16094FB-6A3A-4B54-80B7-19FE8A7AB946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48" creationId="{64DE50D9-C599-40CE-9D5A-F414CDC972A4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49" creationId="{48DF4860-9011-4533-B8A8-890E30979B32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50" creationId="{9562B740-3A73-41B9-B94F-45FDCF966EE8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52" creationId="{7616FCA1-AB8E-47BD-8347-E3E5DEE0D91E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63" creationId="{F4A771C8-C39F-4E71-8D52-F3A5823350C8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65" creationId="{CEA90449-0092-4297-AF97-5E986DDB71AA}"/>
          </ac:spMkLst>
        </pc:spChg>
        <pc:spChg chg="del">
          <ac:chgData name="Lukas Bahrenberg" userId="e87e0106-77a4-4912-ab2a-1c124e32255a" providerId="ADAL" clId="{5C7D46E4-1822-404D-A883-AC54CB9F2C5C}" dt="2021-11-02T21:22:55.261" v="4693" actId="478"/>
          <ac:spMkLst>
            <pc:docMk/>
            <pc:sldMk cId="4091153837" sldId="312"/>
            <ac:spMk id="66" creationId="{2862E423-5006-499B-B19C-D10399F53E74}"/>
          </ac:spMkLst>
        </pc:spChg>
        <pc:spChg chg="mod">
          <ac:chgData name="Lukas Bahrenberg" userId="e87e0106-77a4-4912-ab2a-1c124e32255a" providerId="ADAL" clId="{5C7D46E4-1822-404D-A883-AC54CB9F2C5C}" dt="2021-11-03T10:37:48.099" v="8097" actId="20577"/>
          <ac:spMkLst>
            <pc:docMk/>
            <pc:sldMk cId="4091153837" sldId="312"/>
            <ac:spMk id="83" creationId="{287FA866-11A5-413A-9D17-1BFF1B80AF22}"/>
          </ac:spMkLst>
        </pc:spChg>
        <pc:cxnChg chg="del mod">
          <ac:chgData name="Lukas Bahrenberg" userId="e87e0106-77a4-4912-ab2a-1c124e32255a" providerId="ADAL" clId="{5C7D46E4-1822-404D-A883-AC54CB9F2C5C}" dt="2021-11-02T21:22:55.261" v="4693" actId="478"/>
          <ac:cxnSpMkLst>
            <pc:docMk/>
            <pc:sldMk cId="4091153837" sldId="312"/>
            <ac:cxnSpMk id="32" creationId="{635E4A79-8B31-488E-A738-0026087E8755}"/>
          </ac:cxnSpMkLst>
        </pc:cxnChg>
        <pc:cxnChg chg="del mod">
          <ac:chgData name="Lukas Bahrenberg" userId="e87e0106-77a4-4912-ab2a-1c124e32255a" providerId="ADAL" clId="{5C7D46E4-1822-404D-A883-AC54CB9F2C5C}" dt="2021-11-02T21:22:55.261" v="4693" actId="478"/>
          <ac:cxnSpMkLst>
            <pc:docMk/>
            <pc:sldMk cId="4091153837" sldId="312"/>
            <ac:cxnSpMk id="34" creationId="{5E3FF8E9-8D47-4314-A4AE-EB07BC196507}"/>
          </ac:cxnSpMkLst>
        </pc:cxnChg>
        <pc:cxnChg chg="del mod">
          <ac:chgData name="Lukas Bahrenberg" userId="e87e0106-77a4-4912-ab2a-1c124e32255a" providerId="ADAL" clId="{5C7D46E4-1822-404D-A883-AC54CB9F2C5C}" dt="2021-11-02T21:22:55.261" v="4693" actId="478"/>
          <ac:cxnSpMkLst>
            <pc:docMk/>
            <pc:sldMk cId="4091153837" sldId="312"/>
            <ac:cxnSpMk id="38" creationId="{C989C308-F692-4055-B0DC-42162F7D4124}"/>
          </ac:cxnSpMkLst>
        </pc:cxnChg>
        <pc:cxnChg chg="del mod">
          <ac:chgData name="Lukas Bahrenberg" userId="e87e0106-77a4-4912-ab2a-1c124e32255a" providerId="ADAL" clId="{5C7D46E4-1822-404D-A883-AC54CB9F2C5C}" dt="2021-11-02T21:22:55.261" v="4693" actId="478"/>
          <ac:cxnSpMkLst>
            <pc:docMk/>
            <pc:sldMk cId="4091153837" sldId="312"/>
            <ac:cxnSpMk id="55" creationId="{52B736AC-AB9F-4147-A98E-C28A4C22837D}"/>
          </ac:cxnSpMkLst>
        </pc:cxnChg>
        <pc:cxnChg chg="del mod">
          <ac:chgData name="Lukas Bahrenberg" userId="e87e0106-77a4-4912-ab2a-1c124e32255a" providerId="ADAL" clId="{5C7D46E4-1822-404D-A883-AC54CB9F2C5C}" dt="2021-11-02T21:22:55.261" v="4693" actId="478"/>
          <ac:cxnSpMkLst>
            <pc:docMk/>
            <pc:sldMk cId="4091153837" sldId="312"/>
            <ac:cxnSpMk id="59" creationId="{D0A2D7ED-A14D-45FF-BEC2-381FBFD84A84}"/>
          </ac:cxnSpMkLst>
        </pc:cxnChg>
      </pc:sldChg>
      <pc:sldChg chg="addSp delSp modSp add mod delAnim modAnim">
        <pc:chgData name="Lukas Bahrenberg" userId="e87e0106-77a4-4912-ab2a-1c124e32255a" providerId="ADAL" clId="{5C7D46E4-1822-404D-A883-AC54CB9F2C5C}" dt="2021-11-03T09:53:08.396" v="7101" actId="20577"/>
        <pc:sldMkLst>
          <pc:docMk/>
          <pc:sldMk cId="940424278" sldId="313"/>
        </pc:sldMkLst>
        <pc:spChg chg="mod">
          <ac:chgData name="Lukas Bahrenberg" userId="e87e0106-77a4-4912-ab2a-1c124e32255a" providerId="ADAL" clId="{5C7D46E4-1822-404D-A883-AC54CB9F2C5C}" dt="2021-11-03T08:55:33.943" v="5823" actId="20577"/>
          <ac:spMkLst>
            <pc:docMk/>
            <pc:sldMk cId="940424278" sldId="313"/>
            <ac:spMk id="2" creationId="{A41203A2-C25A-4F43-B431-E0945DD87D9F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10" creationId="{F70BFF21-D41E-4564-8B5C-64A05C9FB255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17" creationId="{DB3A3E0B-F503-425B-95EB-3680CB000C25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28" creationId="{A6B79918-F03A-4ABB-9455-2693232A9E5A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30" creationId="{E1EA9DD0-8C4E-4A33-8749-7CDD8A12B6D8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31" creationId="{F0D812AD-6067-4C60-B64E-9888E24DEDEA}"/>
          </ac:spMkLst>
        </pc:spChg>
        <pc:spChg chg="add 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35" creationId="{6DAA3992-1217-4D18-BDAC-BFDFD1112609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37" creationId="{AC796FFB-6F84-42CF-9DBD-F3D848868BFA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39" creationId="{A1F2FE96-E30D-4D8E-82DF-1A3D069EFABA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40" creationId="{D328AAFE-C00B-4EFB-9D5D-9FBEBE8E5A7D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41" creationId="{E16094FB-6A3A-4B54-80B7-19FE8A7AB946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48" creationId="{64DE50D9-C599-40CE-9D5A-F414CDC972A4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49" creationId="{48DF4860-9011-4533-B8A8-890E30979B32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50" creationId="{9562B740-3A73-41B9-B94F-45FDCF966EE8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52" creationId="{7616FCA1-AB8E-47BD-8347-E3E5DEE0D91E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63" creationId="{F4A771C8-C39F-4E71-8D52-F3A5823350C8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64" creationId="{2491FCC0-91E9-4A6C-9FAE-B6168ED7BD18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65" creationId="{CEA90449-0092-4297-AF97-5E986DDB71AA}"/>
          </ac:spMkLst>
        </pc:spChg>
        <pc:spChg chg="del mod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66" creationId="{2862E423-5006-499B-B19C-D10399F53E74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69" creationId="{D300E8D4-C8A5-42BA-AB47-5CB04BEE866B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71" creationId="{F50E87C2-4B62-4384-8565-BCC2FD963075}"/>
          </ac:spMkLst>
        </pc:spChg>
        <pc:spChg chg="del">
          <ac:chgData name="Lukas Bahrenberg" userId="e87e0106-77a4-4912-ab2a-1c124e32255a" providerId="ADAL" clId="{5C7D46E4-1822-404D-A883-AC54CB9F2C5C}" dt="2021-11-03T08:55:58.466" v="5893" actId="478"/>
          <ac:spMkLst>
            <pc:docMk/>
            <pc:sldMk cId="940424278" sldId="313"/>
            <ac:spMk id="73" creationId="{47164E07-EF2A-41F0-A172-E759B5DFB6A9}"/>
          </ac:spMkLst>
        </pc:spChg>
        <pc:spChg chg="mod">
          <ac:chgData name="Lukas Bahrenberg" userId="e87e0106-77a4-4912-ab2a-1c124e32255a" providerId="ADAL" clId="{5C7D46E4-1822-404D-A883-AC54CB9F2C5C}" dt="2021-11-03T09:53:08.396" v="7101" actId="20577"/>
          <ac:spMkLst>
            <pc:docMk/>
            <pc:sldMk cId="940424278" sldId="313"/>
            <ac:spMk id="83" creationId="{287FA866-11A5-413A-9D17-1BFF1B80AF22}"/>
          </ac:spMkLst>
        </pc:sp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32" creationId="{635E4A79-8B31-488E-A738-0026087E8755}"/>
          </ac:cxnSpMkLst>
        </pc:cxn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33" creationId="{7C901834-052E-439A-A2F4-F46D4523B109}"/>
          </ac:cxnSpMkLst>
        </pc:cxn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34" creationId="{5E3FF8E9-8D47-4314-A4AE-EB07BC196507}"/>
          </ac:cxnSpMkLst>
        </pc:cxn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38" creationId="{C989C308-F692-4055-B0DC-42162F7D4124}"/>
          </ac:cxnSpMkLst>
        </pc:cxn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55" creationId="{52B736AC-AB9F-4147-A98E-C28A4C22837D}"/>
          </ac:cxnSpMkLst>
        </pc:cxnChg>
        <pc:cxnChg chg="del mod">
          <ac:chgData name="Lukas Bahrenberg" userId="e87e0106-77a4-4912-ab2a-1c124e32255a" providerId="ADAL" clId="{5C7D46E4-1822-404D-A883-AC54CB9F2C5C}" dt="2021-11-03T08:55:58.466" v="5893" actId="478"/>
          <ac:cxnSpMkLst>
            <pc:docMk/>
            <pc:sldMk cId="940424278" sldId="313"/>
            <ac:cxnSpMk id="59" creationId="{D0A2D7ED-A14D-45FF-BEC2-381FBFD84A84}"/>
          </ac:cxnSpMkLst>
        </pc:cxnChg>
      </pc:sldChg>
      <pc:sldChg chg="addSp delSp modSp add mod delAnim modAnim">
        <pc:chgData name="Lukas Bahrenberg" userId="e87e0106-77a4-4912-ab2a-1c124e32255a" providerId="ADAL" clId="{5C7D46E4-1822-404D-A883-AC54CB9F2C5C}" dt="2021-11-03T10:18:28.289" v="7438"/>
        <pc:sldMkLst>
          <pc:docMk/>
          <pc:sldMk cId="1171885526" sldId="314"/>
        </pc:sldMkLst>
        <pc:spChg chg="add mod">
          <ac:chgData name="Lukas Bahrenberg" userId="e87e0106-77a4-4912-ab2a-1c124e32255a" providerId="ADAL" clId="{5C7D46E4-1822-404D-A883-AC54CB9F2C5C}" dt="2021-11-03T09:54:38.255" v="7109" actId="692"/>
          <ac:spMkLst>
            <pc:docMk/>
            <pc:sldMk cId="1171885526" sldId="314"/>
            <ac:spMk id="3" creationId="{F237530E-EEC3-45BD-B13E-0F7CD036CEA5}"/>
          </ac:spMkLst>
        </pc:spChg>
        <pc:spChg chg="del mod">
          <ac:chgData name="Lukas Bahrenberg" userId="e87e0106-77a4-4912-ab2a-1c124e32255a" providerId="ADAL" clId="{5C7D46E4-1822-404D-A883-AC54CB9F2C5C}" dt="2021-11-03T09:22:56.952" v="6386" actId="478"/>
          <ac:spMkLst>
            <pc:docMk/>
            <pc:sldMk cId="1171885526" sldId="314"/>
            <ac:spMk id="10" creationId="{F70BFF21-D41E-4564-8B5C-64A05C9FB255}"/>
          </ac:spMkLst>
        </pc:spChg>
        <pc:spChg chg="del mod">
          <ac:chgData name="Lukas Bahrenberg" userId="e87e0106-77a4-4912-ab2a-1c124e32255a" providerId="ADAL" clId="{5C7D46E4-1822-404D-A883-AC54CB9F2C5C}" dt="2021-11-03T09:21:52.368" v="6360" actId="478"/>
          <ac:spMkLst>
            <pc:docMk/>
            <pc:sldMk cId="1171885526" sldId="314"/>
            <ac:spMk id="28" creationId="{A6B79918-F03A-4ABB-9455-2693232A9E5A}"/>
          </ac:spMkLst>
        </pc:spChg>
        <pc:spChg chg="del">
          <ac:chgData name="Lukas Bahrenberg" userId="e87e0106-77a4-4912-ab2a-1c124e32255a" providerId="ADAL" clId="{5C7D46E4-1822-404D-A883-AC54CB9F2C5C}" dt="2021-11-03T09:22:25.773" v="6374" actId="478"/>
          <ac:spMkLst>
            <pc:docMk/>
            <pc:sldMk cId="1171885526" sldId="314"/>
            <ac:spMk id="30" creationId="{E1EA9DD0-8C4E-4A33-8749-7CDD8A12B6D8}"/>
          </ac:spMkLst>
        </pc:spChg>
        <pc:spChg chg="mod">
          <ac:chgData name="Lukas Bahrenberg" userId="e87e0106-77a4-4912-ab2a-1c124e32255a" providerId="ADAL" clId="{5C7D46E4-1822-404D-A883-AC54CB9F2C5C}" dt="2021-11-03T09:39:54.095" v="6864" actId="20577"/>
          <ac:spMkLst>
            <pc:docMk/>
            <pc:sldMk cId="1171885526" sldId="314"/>
            <ac:spMk id="31" creationId="{F0D812AD-6067-4C60-B64E-9888E24DEDEA}"/>
          </ac:spMkLst>
        </pc:spChg>
        <pc:spChg chg="mod">
          <ac:chgData name="Lukas Bahrenberg" userId="e87e0106-77a4-4912-ab2a-1c124e32255a" providerId="ADAL" clId="{5C7D46E4-1822-404D-A883-AC54CB9F2C5C}" dt="2021-11-03T09:23:35.917" v="6396" actId="1076"/>
          <ac:spMkLst>
            <pc:docMk/>
            <pc:sldMk cId="1171885526" sldId="314"/>
            <ac:spMk id="35" creationId="{6DAA3992-1217-4D18-BDAC-BFDFD1112609}"/>
          </ac:spMkLst>
        </pc:spChg>
        <pc:spChg chg="mod">
          <ac:chgData name="Lukas Bahrenberg" userId="e87e0106-77a4-4912-ab2a-1c124e32255a" providerId="ADAL" clId="{5C7D46E4-1822-404D-A883-AC54CB9F2C5C}" dt="2021-11-03T09:39:07.579" v="6857" actId="1076"/>
          <ac:spMkLst>
            <pc:docMk/>
            <pc:sldMk cId="1171885526" sldId="314"/>
            <ac:spMk id="37" creationId="{AC796FFB-6F84-42CF-9DBD-F3D848868BFA}"/>
          </ac:spMkLst>
        </pc:spChg>
        <pc:spChg chg="mod">
          <ac:chgData name="Lukas Bahrenberg" userId="e87e0106-77a4-4912-ab2a-1c124e32255a" providerId="ADAL" clId="{5C7D46E4-1822-404D-A883-AC54CB9F2C5C}" dt="2021-11-03T09:32:17.150" v="6673" actId="164"/>
          <ac:spMkLst>
            <pc:docMk/>
            <pc:sldMk cId="1171885526" sldId="314"/>
            <ac:spMk id="39" creationId="{A1F2FE96-E30D-4D8E-82DF-1A3D069EFABA}"/>
          </ac:spMkLst>
        </pc:spChg>
        <pc:spChg chg="mod">
          <ac:chgData name="Lukas Bahrenberg" userId="e87e0106-77a4-4912-ab2a-1c124e32255a" providerId="ADAL" clId="{5C7D46E4-1822-404D-A883-AC54CB9F2C5C}" dt="2021-11-03T09:32:17.150" v="6673" actId="164"/>
          <ac:spMkLst>
            <pc:docMk/>
            <pc:sldMk cId="1171885526" sldId="314"/>
            <ac:spMk id="40" creationId="{D328AAFE-C00B-4EFB-9D5D-9FBEBE8E5A7D}"/>
          </ac:spMkLst>
        </pc:spChg>
        <pc:spChg chg="del">
          <ac:chgData name="Lukas Bahrenberg" userId="e87e0106-77a4-4912-ab2a-1c124e32255a" providerId="ADAL" clId="{5C7D46E4-1822-404D-A883-AC54CB9F2C5C}" dt="2021-11-03T09:25:59.735" v="6476" actId="478"/>
          <ac:spMkLst>
            <pc:docMk/>
            <pc:sldMk cId="1171885526" sldId="314"/>
            <ac:spMk id="41" creationId="{E16094FB-6A3A-4B54-80B7-19FE8A7AB946}"/>
          </ac:spMkLst>
        </pc:spChg>
        <pc:spChg chg="add mod">
          <ac:chgData name="Lukas Bahrenberg" userId="e87e0106-77a4-4912-ab2a-1c124e32255a" providerId="ADAL" clId="{5C7D46E4-1822-404D-A883-AC54CB9F2C5C}" dt="2021-11-03T09:32:17.150" v="6673" actId="164"/>
          <ac:spMkLst>
            <pc:docMk/>
            <pc:sldMk cId="1171885526" sldId="314"/>
            <ac:spMk id="42" creationId="{594A02A8-06A2-41DB-BE8F-74449310D583}"/>
          </ac:spMkLst>
        </pc:spChg>
        <pc:spChg chg="add mod">
          <ac:chgData name="Lukas Bahrenberg" userId="e87e0106-77a4-4912-ab2a-1c124e32255a" providerId="ADAL" clId="{5C7D46E4-1822-404D-A883-AC54CB9F2C5C}" dt="2021-11-03T10:11:56.819" v="7334" actId="164"/>
          <ac:spMkLst>
            <pc:docMk/>
            <pc:sldMk cId="1171885526" sldId="314"/>
            <ac:spMk id="43" creationId="{2DA029E3-B5C8-4DF1-8DF1-82E512BD3B23}"/>
          </ac:spMkLst>
        </pc:spChg>
        <pc:spChg chg="add mod">
          <ac:chgData name="Lukas Bahrenberg" userId="e87e0106-77a4-4912-ab2a-1c124e32255a" providerId="ADAL" clId="{5C7D46E4-1822-404D-A883-AC54CB9F2C5C}" dt="2021-11-03T10:06:50.882" v="7277" actId="1035"/>
          <ac:spMkLst>
            <pc:docMk/>
            <pc:sldMk cId="1171885526" sldId="314"/>
            <ac:spMk id="44" creationId="{502FD3A8-346F-45E6-94CE-64F23C30324F}"/>
          </ac:spMkLst>
        </pc:spChg>
        <pc:spChg chg="add mod">
          <ac:chgData name="Lukas Bahrenberg" userId="e87e0106-77a4-4912-ab2a-1c124e32255a" providerId="ADAL" clId="{5C7D46E4-1822-404D-A883-AC54CB9F2C5C}" dt="2021-11-03T09:30:50.669" v="6637" actId="20577"/>
          <ac:spMkLst>
            <pc:docMk/>
            <pc:sldMk cId="1171885526" sldId="314"/>
            <ac:spMk id="45" creationId="{A66670E2-074C-4DAF-ACD9-88DF447EBA1D}"/>
          </ac:spMkLst>
        </pc:spChg>
        <pc:spChg chg="mod">
          <ac:chgData name="Lukas Bahrenberg" userId="e87e0106-77a4-4912-ab2a-1c124e32255a" providerId="ADAL" clId="{5C7D46E4-1822-404D-A883-AC54CB9F2C5C}" dt="2021-11-03T09:40:36.038" v="6888" actId="1036"/>
          <ac:spMkLst>
            <pc:docMk/>
            <pc:sldMk cId="1171885526" sldId="314"/>
            <ac:spMk id="48" creationId="{64DE50D9-C599-40CE-9D5A-F414CDC972A4}"/>
          </ac:spMkLst>
        </pc:spChg>
        <pc:spChg chg="mod">
          <ac:chgData name="Lukas Bahrenberg" userId="e87e0106-77a4-4912-ab2a-1c124e32255a" providerId="ADAL" clId="{5C7D46E4-1822-404D-A883-AC54CB9F2C5C}" dt="2021-11-03T09:40:36.038" v="6888" actId="1036"/>
          <ac:spMkLst>
            <pc:docMk/>
            <pc:sldMk cId="1171885526" sldId="314"/>
            <ac:spMk id="49" creationId="{48DF4860-9011-4533-B8A8-890E30979B32}"/>
          </ac:spMkLst>
        </pc:spChg>
        <pc:spChg chg="mod ord">
          <ac:chgData name="Lukas Bahrenberg" userId="e87e0106-77a4-4912-ab2a-1c124e32255a" providerId="ADAL" clId="{5C7D46E4-1822-404D-A883-AC54CB9F2C5C}" dt="2021-11-03T10:11:56.819" v="7334" actId="164"/>
          <ac:spMkLst>
            <pc:docMk/>
            <pc:sldMk cId="1171885526" sldId="314"/>
            <ac:spMk id="50" creationId="{9562B740-3A73-41B9-B94F-45FDCF966EE8}"/>
          </ac:spMkLst>
        </pc:spChg>
        <pc:spChg chg="add del">
          <ac:chgData name="Lukas Bahrenberg" userId="e87e0106-77a4-4912-ab2a-1c124e32255a" providerId="ADAL" clId="{5C7D46E4-1822-404D-A883-AC54CB9F2C5C}" dt="2021-11-03T09:23:51.800" v="6400" actId="22"/>
          <ac:spMkLst>
            <pc:docMk/>
            <pc:sldMk cId="1171885526" sldId="314"/>
            <ac:spMk id="51" creationId="{0B5CBE96-B8CC-4882-8379-1E8816B5A458}"/>
          </ac:spMkLst>
        </pc:spChg>
        <pc:spChg chg="mod">
          <ac:chgData name="Lukas Bahrenberg" userId="e87e0106-77a4-4912-ab2a-1c124e32255a" providerId="ADAL" clId="{5C7D46E4-1822-404D-A883-AC54CB9F2C5C}" dt="2021-11-03T09:25:34.991" v="6469" actId="1076"/>
          <ac:spMkLst>
            <pc:docMk/>
            <pc:sldMk cId="1171885526" sldId="314"/>
            <ac:spMk id="52" creationId="{7616FCA1-AB8E-47BD-8347-E3E5DEE0D91E}"/>
          </ac:spMkLst>
        </pc:spChg>
        <pc:spChg chg="add mod">
          <ac:chgData name="Lukas Bahrenberg" userId="e87e0106-77a4-4912-ab2a-1c124e32255a" providerId="ADAL" clId="{5C7D46E4-1822-404D-A883-AC54CB9F2C5C}" dt="2021-11-03T09:24:15.676" v="6403" actId="14100"/>
          <ac:spMkLst>
            <pc:docMk/>
            <pc:sldMk cId="1171885526" sldId="314"/>
            <ac:spMk id="53" creationId="{B767B4F5-B3D0-4A6B-AD0F-FD04C2EC5588}"/>
          </ac:spMkLst>
        </pc:spChg>
        <pc:spChg chg="add mod">
          <ac:chgData name="Lukas Bahrenberg" userId="e87e0106-77a4-4912-ab2a-1c124e32255a" providerId="ADAL" clId="{5C7D46E4-1822-404D-A883-AC54CB9F2C5C}" dt="2021-11-03T09:38:09.360" v="6821" actId="1076"/>
          <ac:spMkLst>
            <pc:docMk/>
            <pc:sldMk cId="1171885526" sldId="314"/>
            <ac:spMk id="60" creationId="{0E09977C-195B-4D01-9E5C-9F9E0616F32A}"/>
          </ac:spMkLst>
        </pc:spChg>
        <pc:spChg chg="del mod">
          <ac:chgData name="Lukas Bahrenberg" userId="e87e0106-77a4-4912-ab2a-1c124e32255a" providerId="ADAL" clId="{5C7D46E4-1822-404D-A883-AC54CB9F2C5C}" dt="2021-11-03T09:28:01.015" v="6574" actId="478"/>
          <ac:spMkLst>
            <pc:docMk/>
            <pc:sldMk cId="1171885526" sldId="314"/>
            <ac:spMk id="63" creationId="{F4A771C8-C39F-4E71-8D52-F3A5823350C8}"/>
          </ac:spMkLst>
        </pc:spChg>
        <pc:spChg chg="del">
          <ac:chgData name="Lukas Bahrenberg" userId="e87e0106-77a4-4912-ab2a-1c124e32255a" providerId="ADAL" clId="{5C7D46E4-1822-404D-A883-AC54CB9F2C5C}" dt="2021-11-03T09:17:35.022" v="6326" actId="478"/>
          <ac:spMkLst>
            <pc:docMk/>
            <pc:sldMk cId="1171885526" sldId="314"/>
            <ac:spMk id="64" creationId="{2491FCC0-91E9-4A6C-9FAE-B6168ED7BD18}"/>
          </ac:spMkLst>
        </pc:spChg>
        <pc:spChg chg="del">
          <ac:chgData name="Lukas Bahrenberg" userId="e87e0106-77a4-4912-ab2a-1c124e32255a" providerId="ADAL" clId="{5C7D46E4-1822-404D-A883-AC54CB9F2C5C}" dt="2021-11-03T09:20:39.725" v="6337" actId="478"/>
          <ac:spMkLst>
            <pc:docMk/>
            <pc:sldMk cId="1171885526" sldId="314"/>
            <ac:spMk id="65" creationId="{CEA90449-0092-4297-AF97-5E986DDB71AA}"/>
          </ac:spMkLst>
        </pc:spChg>
        <pc:spChg chg="del">
          <ac:chgData name="Lukas Bahrenberg" userId="e87e0106-77a4-4912-ab2a-1c124e32255a" providerId="ADAL" clId="{5C7D46E4-1822-404D-A883-AC54CB9F2C5C}" dt="2021-11-03T09:17:31.868" v="6324" actId="478"/>
          <ac:spMkLst>
            <pc:docMk/>
            <pc:sldMk cId="1171885526" sldId="314"/>
            <ac:spMk id="66" creationId="{2862E423-5006-499B-B19C-D10399F53E74}"/>
          </ac:spMkLst>
        </pc:spChg>
        <pc:spChg chg="add del mod">
          <ac:chgData name="Lukas Bahrenberg" userId="e87e0106-77a4-4912-ab2a-1c124e32255a" providerId="ADAL" clId="{5C7D46E4-1822-404D-A883-AC54CB9F2C5C}" dt="2021-11-03T09:39:03.755" v="6856"/>
          <ac:spMkLst>
            <pc:docMk/>
            <pc:sldMk cId="1171885526" sldId="314"/>
            <ac:spMk id="68" creationId="{D0B2EEAF-E665-40D5-B4B6-F0E736E3316C}"/>
          </ac:spMkLst>
        </pc:spChg>
        <pc:spChg chg="del">
          <ac:chgData name="Lukas Bahrenberg" userId="e87e0106-77a4-4912-ab2a-1c124e32255a" providerId="ADAL" clId="{5C7D46E4-1822-404D-A883-AC54CB9F2C5C}" dt="2021-11-03T09:17:33.998" v="6325" actId="478"/>
          <ac:spMkLst>
            <pc:docMk/>
            <pc:sldMk cId="1171885526" sldId="314"/>
            <ac:spMk id="69" creationId="{D300E8D4-C8A5-42BA-AB47-5CB04BEE866B}"/>
          </ac:spMkLst>
        </pc:spChg>
        <pc:spChg chg="add del mod">
          <ac:chgData name="Lukas Bahrenberg" userId="e87e0106-77a4-4912-ab2a-1c124e32255a" providerId="ADAL" clId="{5C7D46E4-1822-404D-A883-AC54CB9F2C5C}" dt="2021-11-03T09:38:28.126" v="6827" actId="478"/>
          <ac:spMkLst>
            <pc:docMk/>
            <pc:sldMk cId="1171885526" sldId="314"/>
            <ac:spMk id="70" creationId="{F70FC0AE-C8C0-4E79-AFF3-39832BB0C696}"/>
          </ac:spMkLst>
        </pc:spChg>
        <pc:spChg chg="del">
          <ac:chgData name="Lukas Bahrenberg" userId="e87e0106-77a4-4912-ab2a-1c124e32255a" providerId="ADAL" clId="{5C7D46E4-1822-404D-A883-AC54CB9F2C5C}" dt="2021-11-03T09:25:54.710" v="6474" actId="478"/>
          <ac:spMkLst>
            <pc:docMk/>
            <pc:sldMk cId="1171885526" sldId="314"/>
            <ac:spMk id="71" creationId="{F50E87C2-4B62-4384-8565-BCC2FD963075}"/>
          </ac:spMkLst>
        </pc:spChg>
        <pc:spChg chg="add mod">
          <ac:chgData name="Lukas Bahrenberg" userId="e87e0106-77a4-4912-ab2a-1c124e32255a" providerId="ADAL" clId="{5C7D46E4-1822-404D-A883-AC54CB9F2C5C}" dt="2021-11-03T09:42:56.903" v="6923" actId="1076"/>
          <ac:spMkLst>
            <pc:docMk/>
            <pc:sldMk cId="1171885526" sldId="314"/>
            <ac:spMk id="72" creationId="{DDD86290-8704-43EF-8623-10BD2A281322}"/>
          </ac:spMkLst>
        </pc:spChg>
        <pc:spChg chg="del">
          <ac:chgData name="Lukas Bahrenberg" userId="e87e0106-77a4-4912-ab2a-1c124e32255a" providerId="ADAL" clId="{5C7D46E4-1822-404D-A883-AC54CB9F2C5C}" dt="2021-11-03T09:25:57.665" v="6475" actId="478"/>
          <ac:spMkLst>
            <pc:docMk/>
            <pc:sldMk cId="1171885526" sldId="314"/>
            <ac:spMk id="73" creationId="{47164E07-EF2A-41F0-A172-E759B5DFB6A9}"/>
          </ac:spMkLst>
        </pc:spChg>
        <pc:spChg chg="add mod">
          <ac:chgData name="Lukas Bahrenberg" userId="e87e0106-77a4-4912-ab2a-1c124e32255a" providerId="ADAL" clId="{5C7D46E4-1822-404D-A883-AC54CB9F2C5C}" dt="2021-11-03T09:41:07.332" v="6895" actId="20577"/>
          <ac:spMkLst>
            <pc:docMk/>
            <pc:sldMk cId="1171885526" sldId="314"/>
            <ac:spMk id="74" creationId="{A8F3509D-0267-401B-8609-88068D4AD75D}"/>
          </ac:spMkLst>
        </pc:spChg>
        <pc:spChg chg="add mod">
          <ac:chgData name="Lukas Bahrenberg" userId="e87e0106-77a4-4912-ab2a-1c124e32255a" providerId="ADAL" clId="{5C7D46E4-1822-404D-A883-AC54CB9F2C5C}" dt="2021-11-03T09:41:54.783" v="6908" actId="313"/>
          <ac:spMkLst>
            <pc:docMk/>
            <pc:sldMk cId="1171885526" sldId="314"/>
            <ac:spMk id="78" creationId="{9BBFB037-9C08-4FE0-A201-753559E27209}"/>
          </ac:spMkLst>
        </pc:spChg>
        <pc:spChg chg="add mod">
          <ac:chgData name="Lukas Bahrenberg" userId="e87e0106-77a4-4912-ab2a-1c124e32255a" providerId="ADAL" clId="{5C7D46E4-1822-404D-A883-AC54CB9F2C5C}" dt="2021-11-03T09:43:39.741" v="6931" actId="1076"/>
          <ac:spMkLst>
            <pc:docMk/>
            <pc:sldMk cId="1171885526" sldId="314"/>
            <ac:spMk id="79" creationId="{0C46B442-87DA-4244-B9B1-9A7895202445}"/>
          </ac:spMkLst>
        </pc:spChg>
        <pc:spChg chg="add mod">
          <ac:chgData name="Lukas Bahrenberg" userId="e87e0106-77a4-4912-ab2a-1c124e32255a" providerId="ADAL" clId="{5C7D46E4-1822-404D-A883-AC54CB9F2C5C}" dt="2021-11-03T09:44:05.263" v="6956" actId="1076"/>
          <ac:spMkLst>
            <pc:docMk/>
            <pc:sldMk cId="1171885526" sldId="314"/>
            <ac:spMk id="80" creationId="{510AD91C-CC47-4109-B27E-4AA64D93017E}"/>
          </ac:spMkLst>
        </pc:spChg>
        <pc:spChg chg="add mod">
          <ac:chgData name="Lukas Bahrenberg" userId="e87e0106-77a4-4912-ab2a-1c124e32255a" providerId="ADAL" clId="{5C7D46E4-1822-404D-A883-AC54CB9F2C5C}" dt="2021-11-03T09:48:18.180" v="7008" actId="1076"/>
          <ac:spMkLst>
            <pc:docMk/>
            <pc:sldMk cId="1171885526" sldId="314"/>
            <ac:spMk id="81" creationId="{FE23438D-1122-4619-9BF8-F0243518C434}"/>
          </ac:spMkLst>
        </pc:spChg>
        <pc:spChg chg="add mod">
          <ac:chgData name="Lukas Bahrenberg" userId="e87e0106-77a4-4912-ab2a-1c124e32255a" providerId="ADAL" clId="{5C7D46E4-1822-404D-A883-AC54CB9F2C5C}" dt="2021-11-03T09:48:15.655" v="7007" actId="1076"/>
          <ac:spMkLst>
            <pc:docMk/>
            <pc:sldMk cId="1171885526" sldId="314"/>
            <ac:spMk id="82" creationId="{63F25154-2F8E-4FB7-B6BC-7C7AC7A36A8B}"/>
          </ac:spMkLst>
        </pc:spChg>
        <pc:spChg chg="mod">
          <ac:chgData name="Lukas Bahrenberg" userId="e87e0106-77a4-4912-ab2a-1c124e32255a" providerId="ADAL" clId="{5C7D46E4-1822-404D-A883-AC54CB9F2C5C}" dt="2021-11-03T10:07:44.001" v="7321" actId="20577"/>
          <ac:spMkLst>
            <pc:docMk/>
            <pc:sldMk cId="1171885526" sldId="314"/>
            <ac:spMk id="83" creationId="{287FA866-11A5-413A-9D17-1BFF1B80AF22}"/>
          </ac:spMkLst>
        </pc:spChg>
        <pc:spChg chg="add mod">
          <ac:chgData name="Lukas Bahrenberg" userId="e87e0106-77a4-4912-ab2a-1c124e32255a" providerId="ADAL" clId="{5C7D46E4-1822-404D-A883-AC54CB9F2C5C}" dt="2021-11-03T10:06:46.547" v="7268"/>
          <ac:spMkLst>
            <pc:docMk/>
            <pc:sldMk cId="1171885526" sldId="314"/>
            <ac:spMk id="84" creationId="{90721C1D-FB62-4BBB-B33A-7F89E2207311}"/>
          </ac:spMkLst>
        </pc:spChg>
        <pc:grpChg chg="add mod">
          <ac:chgData name="Lukas Bahrenberg" userId="e87e0106-77a4-4912-ab2a-1c124e32255a" providerId="ADAL" clId="{5C7D46E4-1822-404D-A883-AC54CB9F2C5C}" dt="2021-11-03T09:32:17.150" v="6673" actId="164"/>
          <ac:grpSpMkLst>
            <pc:docMk/>
            <pc:sldMk cId="1171885526" sldId="314"/>
            <ac:grpSpMk id="56" creationId="{E0C8F7A1-FE80-4EC4-B648-331AF1CE6084}"/>
          </ac:grpSpMkLst>
        </pc:grpChg>
        <pc:grpChg chg="add mod">
          <ac:chgData name="Lukas Bahrenberg" userId="e87e0106-77a4-4912-ab2a-1c124e32255a" providerId="ADAL" clId="{5C7D46E4-1822-404D-A883-AC54CB9F2C5C}" dt="2021-11-03T10:11:56.819" v="7334" actId="164"/>
          <ac:grpSpMkLst>
            <pc:docMk/>
            <pc:sldMk cId="1171885526" sldId="314"/>
            <ac:grpSpMk id="86" creationId="{5382497B-DEEC-4750-84F0-3EE2BF14434B}"/>
          </ac:grpSpMkLst>
        </pc:grpChg>
        <pc:cxnChg chg="mod">
          <ac:chgData name="Lukas Bahrenberg" userId="e87e0106-77a4-4912-ab2a-1c124e32255a" providerId="ADAL" clId="{5C7D46E4-1822-404D-A883-AC54CB9F2C5C}" dt="2021-11-03T09:32:17.150" v="6673" actId="164"/>
          <ac:cxnSpMkLst>
            <pc:docMk/>
            <pc:sldMk cId="1171885526" sldId="314"/>
            <ac:cxnSpMk id="33" creationId="{7C901834-052E-439A-A2F4-F46D4523B109}"/>
          </ac:cxnSpMkLst>
        </pc:cxnChg>
        <pc:cxnChg chg="mod">
          <ac:chgData name="Lukas Bahrenberg" userId="e87e0106-77a4-4912-ab2a-1c124e32255a" providerId="ADAL" clId="{5C7D46E4-1822-404D-A883-AC54CB9F2C5C}" dt="2021-11-03T10:11:14.246" v="7327" actId="14100"/>
          <ac:cxnSpMkLst>
            <pc:docMk/>
            <pc:sldMk cId="1171885526" sldId="314"/>
            <ac:cxnSpMk id="34" creationId="{5E3FF8E9-8D47-4314-A4AE-EB07BC196507}"/>
          </ac:cxnSpMkLst>
        </pc:cxnChg>
        <pc:cxnChg chg="mod">
          <ac:chgData name="Lukas Bahrenberg" userId="e87e0106-77a4-4912-ab2a-1c124e32255a" providerId="ADAL" clId="{5C7D46E4-1822-404D-A883-AC54CB9F2C5C}" dt="2021-11-03T09:39:07.579" v="6857" actId="1076"/>
          <ac:cxnSpMkLst>
            <pc:docMk/>
            <pc:sldMk cId="1171885526" sldId="314"/>
            <ac:cxnSpMk id="38" creationId="{C989C308-F692-4055-B0DC-42162F7D4124}"/>
          </ac:cxnSpMkLst>
        </pc:cxnChg>
        <pc:cxnChg chg="add mod">
          <ac:chgData name="Lukas Bahrenberg" userId="e87e0106-77a4-4912-ab2a-1c124e32255a" providerId="ADAL" clId="{5C7D46E4-1822-404D-A883-AC54CB9F2C5C}" dt="2021-11-03T10:06:50.882" v="7277" actId="1035"/>
          <ac:cxnSpMkLst>
            <pc:docMk/>
            <pc:sldMk cId="1171885526" sldId="314"/>
            <ac:cxnSpMk id="54" creationId="{7B300109-F5CB-4C79-8366-33AB3211705A}"/>
          </ac:cxnSpMkLst>
        </pc:cxnChg>
        <pc:cxnChg chg="mod">
          <ac:chgData name="Lukas Bahrenberg" userId="e87e0106-77a4-4912-ab2a-1c124e32255a" providerId="ADAL" clId="{5C7D46E4-1822-404D-A883-AC54CB9F2C5C}" dt="2021-11-03T09:32:17.150" v="6673" actId="164"/>
          <ac:cxnSpMkLst>
            <pc:docMk/>
            <pc:sldMk cId="1171885526" sldId="314"/>
            <ac:cxnSpMk id="55" creationId="{52B736AC-AB9F-4147-A98E-C28A4C22837D}"/>
          </ac:cxnSpMkLst>
        </pc:cxnChg>
        <pc:cxnChg chg="mod">
          <ac:chgData name="Lukas Bahrenberg" userId="e87e0106-77a4-4912-ab2a-1c124e32255a" providerId="ADAL" clId="{5C7D46E4-1822-404D-A883-AC54CB9F2C5C}" dt="2021-11-03T09:32:17.150" v="6673" actId="164"/>
          <ac:cxnSpMkLst>
            <pc:docMk/>
            <pc:sldMk cId="1171885526" sldId="314"/>
            <ac:cxnSpMk id="59" creationId="{D0A2D7ED-A14D-45FF-BEC2-381FBFD84A84}"/>
          </ac:cxnSpMkLst>
        </pc:cxnChg>
        <pc:cxnChg chg="add mod">
          <ac:chgData name="Lukas Bahrenberg" userId="e87e0106-77a4-4912-ab2a-1c124e32255a" providerId="ADAL" clId="{5C7D46E4-1822-404D-A883-AC54CB9F2C5C}" dt="2021-11-03T09:40:26.509" v="6873" actId="14100"/>
          <ac:cxnSpMkLst>
            <pc:docMk/>
            <pc:sldMk cId="1171885526" sldId="314"/>
            <ac:cxnSpMk id="75" creationId="{2DB8EDF7-1126-4164-BDF4-EA226C5B25BF}"/>
          </ac:cxnSpMkLst>
        </pc:cxnChg>
      </pc:sldChg>
      <pc:sldChg chg="add del">
        <pc:chgData name="Lukas Bahrenberg" userId="e87e0106-77a4-4912-ab2a-1c124e32255a" providerId="ADAL" clId="{5C7D46E4-1822-404D-A883-AC54CB9F2C5C}" dt="2021-11-03T08:53:27.069" v="5750" actId="47"/>
        <pc:sldMkLst>
          <pc:docMk/>
          <pc:sldMk cId="2408241622" sldId="314"/>
        </pc:sldMkLst>
      </pc:sldChg>
      <pc:sldChg chg="addSp delSp modSp add mod delAnim modAnim">
        <pc:chgData name="Lukas Bahrenberg" userId="e87e0106-77a4-4912-ab2a-1c124e32255a" providerId="ADAL" clId="{5C7D46E4-1822-404D-A883-AC54CB9F2C5C}" dt="2021-11-03T10:40:07.941" v="8126" actId="6549"/>
        <pc:sldMkLst>
          <pc:docMk/>
          <pc:sldMk cId="2138164071" sldId="315"/>
        </pc:sldMkLst>
        <pc:spChg chg="mod">
          <ac:chgData name="Lukas Bahrenberg" userId="e87e0106-77a4-4912-ab2a-1c124e32255a" providerId="ADAL" clId="{5C7D46E4-1822-404D-A883-AC54CB9F2C5C}" dt="2021-11-03T09:56:56.851" v="7130" actId="20577"/>
          <ac:spMkLst>
            <pc:docMk/>
            <pc:sldMk cId="2138164071" sldId="315"/>
            <ac:spMk id="2" creationId="{A41203A2-C25A-4F43-B431-E0945DD87D9F}"/>
          </ac:spMkLst>
        </pc:spChg>
        <pc:spChg chg="mod">
          <ac:chgData name="Lukas Bahrenberg" userId="e87e0106-77a4-4912-ab2a-1c124e32255a" providerId="ADAL" clId="{5C7D46E4-1822-404D-A883-AC54CB9F2C5C}" dt="2021-11-03T09:54:53.745" v="7113" actId="692"/>
          <ac:spMkLst>
            <pc:docMk/>
            <pc:sldMk cId="2138164071" sldId="315"/>
            <ac:spMk id="3" creationId="{F237530E-EEC3-45BD-B13E-0F7CD036CEA5}"/>
          </ac:spMkLst>
        </pc:spChg>
        <pc:spChg chg="add del mod">
          <ac:chgData name="Lukas Bahrenberg" userId="e87e0106-77a4-4912-ab2a-1c124e32255a" providerId="ADAL" clId="{5C7D46E4-1822-404D-A883-AC54CB9F2C5C}" dt="2021-11-03T09:58:46.886" v="7196" actId="478"/>
          <ac:spMkLst>
            <pc:docMk/>
            <pc:sldMk cId="2138164071" sldId="315"/>
            <ac:spMk id="36" creationId="{7D033BC1-3DED-4126-9472-0E18DB4BCAB2}"/>
          </ac:spMkLst>
        </pc:spChg>
        <pc:spChg chg="mod">
          <ac:chgData name="Lukas Bahrenberg" userId="e87e0106-77a4-4912-ab2a-1c124e32255a" providerId="ADAL" clId="{5C7D46E4-1822-404D-A883-AC54CB9F2C5C}" dt="2021-11-03T09:59:18.056" v="7226" actId="1035"/>
          <ac:spMkLst>
            <pc:docMk/>
            <pc:sldMk cId="2138164071" sldId="315"/>
            <ac:spMk id="37" creationId="{AC796FFB-6F84-42CF-9DBD-F3D848868BFA}"/>
          </ac:spMkLst>
        </pc:spChg>
        <pc:spChg chg="add mod">
          <ac:chgData name="Lukas Bahrenberg" userId="e87e0106-77a4-4912-ab2a-1c124e32255a" providerId="ADAL" clId="{5C7D46E4-1822-404D-A883-AC54CB9F2C5C}" dt="2021-11-03T09:59:18.056" v="7226" actId="1035"/>
          <ac:spMkLst>
            <pc:docMk/>
            <pc:sldMk cId="2138164071" sldId="315"/>
            <ac:spMk id="41" creationId="{91698913-D7D4-421B-807E-D44AE636F824}"/>
          </ac:spMkLst>
        </pc:spChg>
        <pc:spChg chg="mod">
          <ac:chgData name="Lukas Bahrenberg" userId="e87e0106-77a4-4912-ab2a-1c124e32255a" providerId="ADAL" clId="{5C7D46E4-1822-404D-A883-AC54CB9F2C5C}" dt="2021-11-03T10:13:51.388" v="7338" actId="164"/>
          <ac:spMkLst>
            <pc:docMk/>
            <pc:sldMk cId="2138164071" sldId="315"/>
            <ac:spMk id="43" creationId="{2DA029E3-B5C8-4DF1-8DF1-82E512BD3B23}"/>
          </ac:spMkLst>
        </pc:spChg>
        <pc:spChg chg="mod">
          <ac:chgData name="Lukas Bahrenberg" userId="e87e0106-77a4-4912-ab2a-1c124e32255a" providerId="ADAL" clId="{5C7D46E4-1822-404D-A883-AC54CB9F2C5C}" dt="2021-11-03T10:02:06.663" v="7229" actId="208"/>
          <ac:spMkLst>
            <pc:docMk/>
            <pc:sldMk cId="2138164071" sldId="315"/>
            <ac:spMk id="44" creationId="{502FD3A8-346F-45E6-94CE-64F23C30324F}"/>
          </ac:spMkLst>
        </pc:spChg>
        <pc:spChg chg="mod">
          <ac:chgData name="Lukas Bahrenberg" userId="e87e0106-77a4-4912-ab2a-1c124e32255a" providerId="ADAL" clId="{5C7D46E4-1822-404D-A883-AC54CB9F2C5C}" dt="2021-11-03T09:57:58.348" v="7175" actId="1076"/>
          <ac:spMkLst>
            <pc:docMk/>
            <pc:sldMk cId="2138164071" sldId="315"/>
            <ac:spMk id="48" creationId="{64DE50D9-C599-40CE-9D5A-F414CDC972A4}"/>
          </ac:spMkLst>
        </pc:spChg>
        <pc:spChg chg="mod">
          <ac:chgData name="Lukas Bahrenberg" userId="e87e0106-77a4-4912-ab2a-1c124e32255a" providerId="ADAL" clId="{5C7D46E4-1822-404D-A883-AC54CB9F2C5C}" dt="2021-11-03T10:13:51.388" v="7338" actId="164"/>
          <ac:spMkLst>
            <pc:docMk/>
            <pc:sldMk cId="2138164071" sldId="315"/>
            <ac:spMk id="50" creationId="{9562B740-3A73-41B9-B94F-45FDCF966EE8}"/>
          </ac:spMkLst>
        </pc:spChg>
        <pc:spChg chg="mod">
          <ac:chgData name="Lukas Bahrenberg" userId="e87e0106-77a4-4912-ab2a-1c124e32255a" providerId="ADAL" clId="{5C7D46E4-1822-404D-A883-AC54CB9F2C5C}" dt="2021-11-03T10:40:07.941" v="8126" actId="6549"/>
          <ac:spMkLst>
            <pc:docMk/>
            <pc:sldMk cId="2138164071" sldId="315"/>
            <ac:spMk id="60" creationId="{0E09977C-195B-4D01-9E5C-9F9E0616F32A}"/>
          </ac:spMkLst>
        </pc:spChg>
        <pc:spChg chg="mod">
          <ac:chgData name="Lukas Bahrenberg" userId="e87e0106-77a4-4912-ab2a-1c124e32255a" providerId="ADAL" clId="{5C7D46E4-1822-404D-A883-AC54CB9F2C5C}" dt="2021-11-03T09:59:22.821" v="7227" actId="1076"/>
          <ac:spMkLst>
            <pc:docMk/>
            <pc:sldMk cId="2138164071" sldId="315"/>
            <ac:spMk id="72" creationId="{DDD86290-8704-43EF-8623-10BD2A281322}"/>
          </ac:spMkLst>
        </pc:spChg>
        <pc:spChg chg="del">
          <ac:chgData name="Lukas Bahrenberg" userId="e87e0106-77a4-4912-ab2a-1c124e32255a" providerId="ADAL" clId="{5C7D46E4-1822-404D-A883-AC54CB9F2C5C}" dt="2021-11-03T09:58:45.202" v="7195" actId="478"/>
          <ac:spMkLst>
            <pc:docMk/>
            <pc:sldMk cId="2138164071" sldId="315"/>
            <ac:spMk id="74" creationId="{A8F3509D-0267-401B-8609-88068D4AD75D}"/>
          </ac:spMkLst>
        </pc:spChg>
        <pc:spChg chg="del">
          <ac:chgData name="Lukas Bahrenberg" userId="e87e0106-77a4-4912-ab2a-1c124e32255a" providerId="ADAL" clId="{5C7D46E4-1822-404D-A883-AC54CB9F2C5C}" dt="2021-11-03T09:58:42.943" v="7193" actId="478"/>
          <ac:spMkLst>
            <pc:docMk/>
            <pc:sldMk cId="2138164071" sldId="315"/>
            <ac:spMk id="78" creationId="{9BBFB037-9C08-4FE0-A201-753559E27209}"/>
          </ac:spMkLst>
        </pc:spChg>
        <pc:spChg chg="del">
          <ac:chgData name="Lukas Bahrenberg" userId="e87e0106-77a4-4912-ab2a-1c124e32255a" providerId="ADAL" clId="{5C7D46E4-1822-404D-A883-AC54CB9F2C5C}" dt="2021-11-03T09:59:04.380" v="7201" actId="478"/>
          <ac:spMkLst>
            <pc:docMk/>
            <pc:sldMk cId="2138164071" sldId="315"/>
            <ac:spMk id="79" creationId="{0C46B442-87DA-4244-B9B1-9A7895202445}"/>
          </ac:spMkLst>
        </pc:spChg>
        <pc:spChg chg="del">
          <ac:chgData name="Lukas Bahrenberg" userId="e87e0106-77a4-4912-ab2a-1c124e32255a" providerId="ADAL" clId="{5C7D46E4-1822-404D-A883-AC54CB9F2C5C}" dt="2021-11-03T09:59:03.083" v="7200" actId="478"/>
          <ac:spMkLst>
            <pc:docMk/>
            <pc:sldMk cId="2138164071" sldId="315"/>
            <ac:spMk id="80" creationId="{510AD91C-CC47-4109-B27E-4AA64D93017E}"/>
          </ac:spMkLst>
        </pc:spChg>
        <pc:grpChg chg="add mod">
          <ac:chgData name="Lukas Bahrenberg" userId="e87e0106-77a4-4912-ab2a-1c124e32255a" providerId="ADAL" clId="{5C7D46E4-1822-404D-A883-AC54CB9F2C5C}" dt="2021-11-03T10:13:51.388" v="7338" actId="164"/>
          <ac:grpSpMkLst>
            <pc:docMk/>
            <pc:sldMk cId="2138164071" sldId="315"/>
            <ac:grpSpMk id="8" creationId="{17366C2C-9BB3-4209-AFB1-104DFD8A97EF}"/>
          </ac:grpSpMkLst>
        </pc:grpChg>
        <pc:cxnChg chg="mod">
          <ac:chgData name="Lukas Bahrenberg" userId="e87e0106-77a4-4912-ab2a-1c124e32255a" providerId="ADAL" clId="{5C7D46E4-1822-404D-A883-AC54CB9F2C5C}" dt="2021-11-03T09:57:39.363" v="7154" actId="14100"/>
          <ac:cxnSpMkLst>
            <pc:docMk/>
            <pc:sldMk cId="2138164071" sldId="315"/>
            <ac:cxnSpMk id="34" creationId="{5E3FF8E9-8D47-4314-A4AE-EB07BC196507}"/>
          </ac:cxnSpMkLst>
        </pc:cxnChg>
        <pc:cxnChg chg="mod">
          <ac:chgData name="Lukas Bahrenberg" userId="e87e0106-77a4-4912-ab2a-1c124e32255a" providerId="ADAL" clId="{5C7D46E4-1822-404D-A883-AC54CB9F2C5C}" dt="2021-11-03T09:59:18.056" v="7226" actId="1035"/>
          <ac:cxnSpMkLst>
            <pc:docMk/>
            <pc:sldMk cId="2138164071" sldId="315"/>
            <ac:cxnSpMk id="38" creationId="{C989C308-F692-4055-B0DC-42162F7D4124}"/>
          </ac:cxnSpMkLst>
        </pc:cxnChg>
        <pc:cxnChg chg="del mod">
          <ac:chgData name="Lukas Bahrenberg" userId="e87e0106-77a4-4912-ab2a-1c124e32255a" providerId="ADAL" clId="{5C7D46E4-1822-404D-A883-AC54CB9F2C5C}" dt="2021-11-03T09:58:44.080" v="7194" actId="478"/>
          <ac:cxnSpMkLst>
            <pc:docMk/>
            <pc:sldMk cId="2138164071" sldId="315"/>
            <ac:cxnSpMk id="75" creationId="{2DB8EDF7-1126-4164-BDF4-EA226C5B25BF}"/>
          </ac:cxnSpMkLst>
        </pc:cxnChg>
      </pc:sldChg>
      <pc:sldChg chg="modSp add del mod">
        <pc:chgData name="Lukas Bahrenberg" userId="e87e0106-77a4-4912-ab2a-1c124e32255a" providerId="ADAL" clId="{5C7D46E4-1822-404D-A883-AC54CB9F2C5C}" dt="2021-11-03T09:47:23.555" v="6985" actId="47"/>
        <pc:sldMkLst>
          <pc:docMk/>
          <pc:sldMk cId="2294619210" sldId="315"/>
        </pc:sldMkLst>
        <pc:spChg chg="mod">
          <ac:chgData name="Lukas Bahrenberg" userId="e87e0106-77a4-4912-ab2a-1c124e32255a" providerId="ADAL" clId="{5C7D46E4-1822-404D-A883-AC54CB9F2C5C}" dt="2021-11-03T09:21:11.190" v="6348" actId="20577"/>
          <ac:spMkLst>
            <pc:docMk/>
            <pc:sldMk cId="2294619210" sldId="315"/>
            <ac:spMk id="2" creationId="{A41203A2-C25A-4F43-B431-E0945DD87D9F}"/>
          </ac:spMkLst>
        </pc:spChg>
      </pc:sldChg>
      <pc:sldChg chg="addSp delSp modSp add mod ord delAnim modAnim">
        <pc:chgData name="Lukas Bahrenberg" userId="e87e0106-77a4-4912-ab2a-1c124e32255a" providerId="ADAL" clId="{5C7D46E4-1822-404D-A883-AC54CB9F2C5C}" dt="2021-11-03T11:15:47.220" v="8961" actId="208"/>
        <pc:sldMkLst>
          <pc:docMk/>
          <pc:sldMk cId="712418814" sldId="316"/>
        </pc:sldMkLst>
        <pc:spChg chg="mod">
          <ac:chgData name="Lukas Bahrenberg" userId="e87e0106-77a4-4912-ab2a-1c124e32255a" providerId="ADAL" clId="{5C7D46E4-1822-404D-A883-AC54CB9F2C5C}" dt="2021-11-03T10:16:13.265" v="7354" actId="20577"/>
          <ac:spMkLst>
            <pc:docMk/>
            <pc:sldMk cId="712418814" sldId="316"/>
            <ac:spMk id="2" creationId="{A41203A2-C25A-4F43-B431-E0945DD87D9F}"/>
          </ac:spMkLst>
        </pc:spChg>
        <pc:spChg chg="add mod">
          <ac:chgData name="Lukas Bahrenberg" userId="e87e0106-77a4-4912-ab2a-1c124e32255a" providerId="ADAL" clId="{5C7D46E4-1822-404D-A883-AC54CB9F2C5C}" dt="2021-11-03T10:42:09.667" v="8157" actId="692"/>
          <ac:spMkLst>
            <pc:docMk/>
            <pc:sldMk cId="712418814" sldId="316"/>
            <ac:spMk id="4" creationId="{1206A70A-564D-44C8-85BA-C264E50C6A84}"/>
          </ac:spMkLst>
        </pc:spChg>
        <pc:spChg chg="add del">
          <ac:chgData name="Lukas Bahrenberg" userId="e87e0106-77a4-4912-ab2a-1c124e32255a" providerId="ADAL" clId="{5C7D46E4-1822-404D-A883-AC54CB9F2C5C}" dt="2021-11-03T10:43:10.373" v="8160" actId="478"/>
          <ac:spMkLst>
            <pc:docMk/>
            <pc:sldMk cId="712418814" sldId="316"/>
            <ac:spMk id="5" creationId="{71B9843F-F21F-4F34-A4E2-CC8053E2937E}"/>
          </ac:spMkLst>
        </pc:spChg>
        <pc:spChg chg="mod">
          <ac:chgData name="Lukas Bahrenberg" userId="e87e0106-77a4-4912-ab2a-1c124e32255a" providerId="ADAL" clId="{5C7D46E4-1822-404D-A883-AC54CB9F2C5C}" dt="2021-11-03T10:16:25.060" v="7401" actId="1036"/>
          <ac:spMkLst>
            <pc:docMk/>
            <pc:sldMk cId="712418814" sldId="316"/>
            <ac:spMk id="44" creationId="{502FD3A8-346F-45E6-94CE-64F23C30324F}"/>
          </ac:spMkLst>
        </pc:spChg>
        <pc:spChg chg="mod">
          <ac:chgData name="Lukas Bahrenberg" userId="e87e0106-77a4-4912-ab2a-1c124e32255a" providerId="ADAL" clId="{5C7D46E4-1822-404D-A883-AC54CB9F2C5C}" dt="2021-11-03T11:15:47.220" v="8961" actId="208"/>
          <ac:spMkLst>
            <pc:docMk/>
            <pc:sldMk cId="712418814" sldId="316"/>
            <ac:spMk id="45" creationId="{A66670E2-074C-4DAF-ACD9-88DF447EBA1D}"/>
          </ac:spMkLst>
        </pc:spChg>
        <pc:spChg chg="mod">
          <ac:chgData name="Lukas Bahrenberg" userId="e87e0106-77a4-4912-ab2a-1c124e32255a" providerId="ADAL" clId="{5C7D46E4-1822-404D-A883-AC54CB9F2C5C}" dt="2021-11-03T11:15:30.123" v="8958" actId="207"/>
          <ac:spMkLst>
            <pc:docMk/>
            <pc:sldMk cId="712418814" sldId="316"/>
            <ac:spMk id="60" creationId="{0E09977C-195B-4D01-9E5C-9F9E0616F32A}"/>
          </ac:spMkLst>
        </pc:spChg>
        <pc:spChg chg="del">
          <ac:chgData name="Lukas Bahrenberg" userId="e87e0106-77a4-4912-ab2a-1c124e32255a" providerId="ADAL" clId="{5C7D46E4-1822-404D-A883-AC54CB9F2C5C}" dt="2021-11-03T10:17:22.766" v="7437" actId="478"/>
          <ac:spMkLst>
            <pc:docMk/>
            <pc:sldMk cId="712418814" sldId="316"/>
            <ac:spMk id="79" creationId="{0C46B442-87DA-4244-B9B1-9A7895202445}"/>
          </ac:spMkLst>
        </pc:spChg>
        <pc:spChg chg="del">
          <ac:chgData name="Lukas Bahrenberg" userId="e87e0106-77a4-4912-ab2a-1c124e32255a" providerId="ADAL" clId="{5C7D46E4-1822-404D-A883-AC54CB9F2C5C}" dt="2021-11-03T10:17:19.745" v="7436" actId="478"/>
          <ac:spMkLst>
            <pc:docMk/>
            <pc:sldMk cId="712418814" sldId="316"/>
            <ac:spMk id="80" creationId="{510AD91C-CC47-4109-B27E-4AA64D93017E}"/>
          </ac:spMkLst>
        </pc:spChg>
        <pc:spChg chg="mod">
          <ac:chgData name="Lukas Bahrenberg" userId="e87e0106-77a4-4912-ab2a-1c124e32255a" providerId="ADAL" clId="{5C7D46E4-1822-404D-A883-AC54CB9F2C5C}" dt="2021-11-03T10:17:09.990" v="7435" actId="113"/>
          <ac:spMkLst>
            <pc:docMk/>
            <pc:sldMk cId="712418814" sldId="316"/>
            <ac:spMk id="83" creationId="{287FA866-11A5-413A-9D17-1BFF1B80AF22}"/>
          </ac:spMkLst>
        </pc:spChg>
        <pc:spChg chg="del">
          <ac:chgData name="Lukas Bahrenberg" userId="e87e0106-77a4-4912-ab2a-1c124e32255a" providerId="ADAL" clId="{5C7D46E4-1822-404D-A883-AC54CB9F2C5C}" dt="2021-11-03T10:16:16.823" v="7355" actId="478"/>
          <ac:spMkLst>
            <pc:docMk/>
            <pc:sldMk cId="712418814" sldId="316"/>
            <ac:spMk id="84" creationId="{90721C1D-FB62-4BBB-B33A-7F89E2207311}"/>
          </ac:spMkLst>
        </pc:spChg>
        <pc:cxnChg chg="mod">
          <ac:chgData name="Lukas Bahrenberg" userId="e87e0106-77a4-4912-ab2a-1c124e32255a" providerId="ADAL" clId="{5C7D46E4-1822-404D-A883-AC54CB9F2C5C}" dt="2021-11-03T10:16:25.060" v="7401" actId="1036"/>
          <ac:cxnSpMkLst>
            <pc:docMk/>
            <pc:sldMk cId="712418814" sldId="316"/>
            <ac:cxnSpMk id="54" creationId="{7B300109-F5CB-4C79-8366-33AB3211705A}"/>
          </ac:cxnSpMkLst>
        </pc:cxnChg>
      </pc:sldChg>
      <pc:sldChg chg="add del">
        <pc:chgData name="Lukas Bahrenberg" userId="e87e0106-77a4-4912-ab2a-1c124e32255a" providerId="ADAL" clId="{5C7D46E4-1822-404D-A883-AC54CB9F2C5C}" dt="2021-11-03T10:39:31.134" v="8124" actId="2696"/>
        <pc:sldMkLst>
          <pc:docMk/>
          <pc:sldMk cId="1513884095" sldId="317"/>
        </pc:sldMkLst>
      </pc:sldChg>
      <pc:sldChg chg="addSp delSp modSp add mod">
        <pc:chgData name="Lukas Bahrenberg" userId="e87e0106-77a4-4912-ab2a-1c124e32255a" providerId="ADAL" clId="{5C7D46E4-1822-404D-A883-AC54CB9F2C5C}" dt="2021-11-03T10:42:26.429" v="8159" actId="20577"/>
        <pc:sldMkLst>
          <pc:docMk/>
          <pc:sldMk cId="425577406" sldId="318"/>
        </pc:sldMkLst>
        <pc:spChg chg="mod">
          <ac:chgData name="Lukas Bahrenberg" userId="e87e0106-77a4-4912-ab2a-1c124e32255a" providerId="ADAL" clId="{5C7D46E4-1822-404D-A883-AC54CB9F2C5C}" dt="2021-11-03T10:23:15.573" v="7476" actId="20577"/>
          <ac:spMkLst>
            <pc:docMk/>
            <pc:sldMk cId="425577406" sldId="318"/>
            <ac:spMk id="2" creationId="{A41203A2-C25A-4F43-B431-E0945DD87D9F}"/>
          </ac:spMkLst>
        </pc:spChg>
        <pc:spChg chg="add del">
          <ac:chgData name="Lukas Bahrenberg" userId="e87e0106-77a4-4912-ab2a-1c124e32255a" providerId="ADAL" clId="{5C7D46E4-1822-404D-A883-AC54CB9F2C5C}" dt="2021-11-03T10:32:52.311" v="7800"/>
          <ac:spMkLst>
            <pc:docMk/>
            <pc:sldMk cId="425577406" sldId="318"/>
            <ac:spMk id="4" creationId="{C3232EE8-5F63-4FC1-AD7D-D86A004E213A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17" creationId="{DB3A3E0B-F503-425B-95EB-3680CB000C25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31" creationId="{F0D812AD-6067-4C60-B64E-9888E24DEDEA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35" creationId="{6DAA3992-1217-4D18-BDAC-BFDFD1112609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37" creationId="{AC796FFB-6F84-42CF-9DBD-F3D848868BFA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44" creationId="{502FD3A8-346F-45E6-94CE-64F23C30324F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45" creationId="{A66670E2-074C-4DAF-ACD9-88DF447EBA1D}"/>
          </ac:spMkLst>
        </pc:spChg>
        <pc:spChg chg="add mod">
          <ac:chgData name="Lukas Bahrenberg" userId="e87e0106-77a4-4912-ab2a-1c124e32255a" providerId="ADAL" clId="{5C7D46E4-1822-404D-A883-AC54CB9F2C5C}" dt="2021-11-03T10:33:42.700" v="7823" actId="207"/>
          <ac:spMkLst>
            <pc:docMk/>
            <pc:sldMk cId="425577406" sldId="318"/>
            <ac:spMk id="46" creationId="{BE74552E-AE04-4B99-BD78-0B7D119048F0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48" creationId="{64DE50D9-C599-40CE-9D5A-F414CDC972A4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49" creationId="{48DF4860-9011-4533-B8A8-890E30979B32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52" creationId="{7616FCA1-AB8E-47BD-8347-E3E5DEE0D91E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53" creationId="{B767B4F5-B3D0-4A6B-AD0F-FD04C2EC5588}"/>
          </ac:spMkLst>
        </pc:spChg>
        <pc:spChg chg="del">
          <ac:chgData name="Lukas Bahrenberg" userId="e87e0106-77a4-4912-ab2a-1c124e32255a" providerId="ADAL" clId="{5C7D46E4-1822-404D-A883-AC54CB9F2C5C}" dt="2021-11-03T10:26:27.229" v="7566" actId="478"/>
          <ac:spMkLst>
            <pc:docMk/>
            <pc:sldMk cId="425577406" sldId="318"/>
            <ac:spMk id="60" creationId="{0E09977C-195B-4D01-9E5C-9F9E0616F32A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72" creationId="{DDD86290-8704-43EF-8623-10BD2A281322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74" creationId="{A8F3509D-0267-401B-8609-88068D4AD75D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78" creationId="{9BBFB037-9C08-4FE0-A201-753559E27209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81" creationId="{FE23438D-1122-4619-9BF8-F0243518C434}"/>
          </ac:spMkLst>
        </pc:spChg>
        <pc:spChg chg="del">
          <ac:chgData name="Lukas Bahrenberg" userId="e87e0106-77a4-4912-ab2a-1c124e32255a" providerId="ADAL" clId="{5C7D46E4-1822-404D-A883-AC54CB9F2C5C}" dt="2021-11-03T10:26:25.116" v="7565" actId="478"/>
          <ac:spMkLst>
            <pc:docMk/>
            <pc:sldMk cId="425577406" sldId="318"/>
            <ac:spMk id="82" creationId="{63F25154-2F8E-4FB7-B6BC-7C7AC7A36A8B}"/>
          </ac:spMkLst>
        </pc:spChg>
        <pc:spChg chg="mod">
          <ac:chgData name="Lukas Bahrenberg" userId="e87e0106-77a4-4912-ab2a-1c124e32255a" providerId="ADAL" clId="{5C7D46E4-1822-404D-A883-AC54CB9F2C5C}" dt="2021-11-03T10:31:21.694" v="7735" actId="14100"/>
          <ac:spMkLst>
            <pc:docMk/>
            <pc:sldMk cId="425577406" sldId="318"/>
            <ac:spMk id="83" creationId="{287FA866-11A5-413A-9D17-1BFF1B80AF22}"/>
          </ac:spMkLst>
        </pc:spChg>
        <pc:grpChg chg="del">
          <ac:chgData name="Lukas Bahrenberg" userId="e87e0106-77a4-4912-ab2a-1c124e32255a" providerId="ADAL" clId="{5C7D46E4-1822-404D-A883-AC54CB9F2C5C}" dt="2021-11-03T10:26:25.116" v="7565" actId="478"/>
          <ac:grpSpMkLst>
            <pc:docMk/>
            <pc:sldMk cId="425577406" sldId="318"/>
            <ac:grpSpMk id="56" creationId="{E0C8F7A1-FE80-4EC4-B648-331AF1CE6084}"/>
          </ac:grpSpMkLst>
        </pc:grpChg>
        <pc:grpChg chg="del">
          <ac:chgData name="Lukas Bahrenberg" userId="e87e0106-77a4-4912-ab2a-1c124e32255a" providerId="ADAL" clId="{5C7D46E4-1822-404D-A883-AC54CB9F2C5C}" dt="2021-11-03T10:26:25.116" v="7565" actId="478"/>
          <ac:grpSpMkLst>
            <pc:docMk/>
            <pc:sldMk cId="425577406" sldId="318"/>
            <ac:grpSpMk id="86" creationId="{5382497B-DEEC-4750-84F0-3EE2BF14434B}"/>
          </ac:grpSpMkLst>
        </pc:grpChg>
        <pc:graphicFrameChg chg="add mod modGraphic">
          <ac:chgData name="Lukas Bahrenberg" userId="e87e0106-77a4-4912-ab2a-1c124e32255a" providerId="ADAL" clId="{5C7D46E4-1822-404D-A883-AC54CB9F2C5C}" dt="2021-11-03T10:42:26.429" v="8159" actId="20577"/>
          <ac:graphicFrameMkLst>
            <pc:docMk/>
            <pc:sldMk cId="425577406" sldId="318"/>
            <ac:graphicFrameMk id="41" creationId="{37BBEBC1-8F22-4F2B-96AF-AC8931312A47}"/>
          </ac:graphicFrameMkLst>
        </pc:graphicFrameChg>
        <pc:cxnChg chg="del 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32" creationId="{635E4A79-8B31-488E-A738-0026087E8755}"/>
          </ac:cxnSpMkLst>
        </pc:cxnChg>
        <pc:cxnChg chg="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33" creationId="{7C901834-052E-439A-A2F4-F46D4523B109}"/>
          </ac:cxnSpMkLst>
        </pc:cxnChg>
        <pc:cxnChg chg="del 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34" creationId="{5E3FF8E9-8D47-4314-A4AE-EB07BC196507}"/>
          </ac:cxnSpMkLst>
        </pc:cxnChg>
        <pc:cxnChg chg="del 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38" creationId="{C989C308-F692-4055-B0DC-42162F7D4124}"/>
          </ac:cxnSpMkLst>
        </pc:cxnChg>
        <pc:cxnChg chg="del 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54" creationId="{7B300109-F5CB-4C79-8366-33AB3211705A}"/>
          </ac:cxnSpMkLst>
        </pc:cxnChg>
        <pc:cxnChg chg="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55" creationId="{52B736AC-AB9F-4147-A98E-C28A4C22837D}"/>
          </ac:cxnSpMkLst>
        </pc:cxnChg>
        <pc:cxnChg chg="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59" creationId="{D0A2D7ED-A14D-45FF-BEC2-381FBFD84A84}"/>
          </ac:cxnSpMkLst>
        </pc:cxnChg>
        <pc:cxnChg chg="del mod">
          <ac:chgData name="Lukas Bahrenberg" userId="e87e0106-77a4-4912-ab2a-1c124e32255a" providerId="ADAL" clId="{5C7D46E4-1822-404D-A883-AC54CB9F2C5C}" dt="2021-11-03T10:26:25.116" v="7565" actId="478"/>
          <ac:cxnSpMkLst>
            <pc:docMk/>
            <pc:sldMk cId="425577406" sldId="318"/>
            <ac:cxnSpMk id="75" creationId="{2DB8EDF7-1126-4164-BDF4-EA226C5B25BF}"/>
          </ac:cxnSpMkLst>
        </pc:cxnChg>
      </pc:sldChg>
      <pc:sldChg chg="addSp delSp modSp add mod">
        <pc:chgData name="Lukas Bahrenberg" userId="e87e0106-77a4-4912-ab2a-1c124e32255a" providerId="ADAL" clId="{5C7D46E4-1822-404D-A883-AC54CB9F2C5C}" dt="2021-11-03T11:01:17.655" v="8641" actId="20577"/>
        <pc:sldMkLst>
          <pc:docMk/>
          <pc:sldMk cId="2826869543" sldId="319"/>
        </pc:sldMkLst>
        <pc:spChg chg="mod">
          <ac:chgData name="Lukas Bahrenberg" userId="e87e0106-77a4-4912-ab2a-1c124e32255a" providerId="ADAL" clId="{5C7D46E4-1822-404D-A883-AC54CB9F2C5C}" dt="2021-11-03T10:36:00.975" v="7900" actId="20577"/>
          <ac:spMkLst>
            <pc:docMk/>
            <pc:sldMk cId="2826869543" sldId="319"/>
            <ac:spMk id="2" creationId="{A41203A2-C25A-4F43-B431-E0945DD87D9F}"/>
          </ac:spMkLst>
        </pc:spChg>
        <pc:spChg chg="add mod">
          <ac:chgData name="Lukas Bahrenberg" userId="e87e0106-77a4-4912-ab2a-1c124e32255a" providerId="ADAL" clId="{5C7D46E4-1822-404D-A883-AC54CB9F2C5C}" dt="2021-11-03T10:54:06.060" v="8241" actId="1076"/>
          <ac:spMkLst>
            <pc:docMk/>
            <pc:sldMk cId="2826869543" sldId="319"/>
            <ac:spMk id="8" creationId="{2152E2CE-2CA8-4773-9740-8460E3897886}"/>
          </ac:spMkLst>
        </pc:spChg>
        <pc:spChg chg="del">
          <ac:chgData name="Lukas Bahrenberg" userId="e87e0106-77a4-4912-ab2a-1c124e32255a" providerId="ADAL" clId="{5C7D46E4-1822-404D-A883-AC54CB9F2C5C}" dt="2021-11-03T10:37:31.336" v="8055" actId="478"/>
          <ac:spMkLst>
            <pc:docMk/>
            <pc:sldMk cId="2826869543" sldId="319"/>
            <ac:spMk id="46" creationId="{BE74552E-AE04-4B99-BD78-0B7D119048F0}"/>
          </ac:spMkLst>
        </pc:spChg>
        <pc:spChg chg="mod">
          <ac:chgData name="Lukas Bahrenberg" userId="e87e0106-77a4-4912-ab2a-1c124e32255a" providerId="ADAL" clId="{5C7D46E4-1822-404D-A883-AC54CB9F2C5C}" dt="2021-11-03T10:45:13.919" v="8209" actId="20577"/>
          <ac:spMkLst>
            <pc:docMk/>
            <pc:sldMk cId="2826869543" sldId="319"/>
            <ac:spMk id="83" creationId="{287FA866-11A5-413A-9D17-1BFF1B80AF22}"/>
          </ac:spMkLst>
        </pc:spChg>
        <pc:graphicFrameChg chg="add mod modGraphic">
          <ac:chgData name="Lukas Bahrenberg" userId="e87e0106-77a4-4912-ab2a-1c124e32255a" providerId="ADAL" clId="{5C7D46E4-1822-404D-A883-AC54CB9F2C5C}" dt="2021-11-03T11:01:17.655" v="8641" actId="20577"/>
          <ac:graphicFrameMkLst>
            <pc:docMk/>
            <pc:sldMk cId="2826869543" sldId="319"/>
            <ac:graphicFrameMk id="9" creationId="{A7761327-F15E-439C-9F33-5E9401A8720E}"/>
          </ac:graphicFrameMkLst>
        </pc:graphicFrameChg>
        <pc:graphicFrameChg chg="del">
          <ac:chgData name="Lukas Bahrenberg" userId="e87e0106-77a4-4912-ab2a-1c124e32255a" providerId="ADAL" clId="{5C7D46E4-1822-404D-A883-AC54CB9F2C5C}" dt="2021-11-03T10:37:27.236" v="8054" actId="478"/>
          <ac:graphicFrameMkLst>
            <pc:docMk/>
            <pc:sldMk cId="2826869543" sldId="319"/>
            <ac:graphicFrameMk id="41" creationId="{37BBEBC1-8F22-4F2B-96AF-AC8931312A47}"/>
          </ac:graphicFrameMkLst>
        </pc:graphicFrameChg>
      </pc:sldChg>
      <pc:sldChg chg="modSp add del mod">
        <pc:chgData name="Lukas Bahrenberg" userId="e87e0106-77a4-4912-ab2a-1c124e32255a" providerId="ADAL" clId="{5C7D46E4-1822-404D-A883-AC54CB9F2C5C}" dt="2021-11-03T11:09:10.494" v="8696" actId="47"/>
        <pc:sldMkLst>
          <pc:docMk/>
          <pc:sldMk cId="3142402578" sldId="320"/>
        </pc:sldMkLst>
        <pc:spChg chg="mod">
          <ac:chgData name="Lukas Bahrenberg" userId="e87e0106-77a4-4912-ab2a-1c124e32255a" providerId="ADAL" clId="{5C7D46E4-1822-404D-A883-AC54CB9F2C5C}" dt="2021-11-03T11:02:21.968" v="8692" actId="20577"/>
          <ac:spMkLst>
            <pc:docMk/>
            <pc:sldMk cId="3142402578" sldId="320"/>
            <ac:spMk id="2" creationId="{A41203A2-C25A-4F43-B431-E0945DD87D9F}"/>
          </ac:spMkLst>
        </pc:spChg>
      </pc:sldChg>
      <pc:sldChg chg="addSp delSp modSp add mod ord">
        <pc:chgData name="Lukas Bahrenberg" userId="e87e0106-77a4-4912-ab2a-1c124e32255a" providerId="ADAL" clId="{5C7D46E4-1822-404D-A883-AC54CB9F2C5C}" dt="2021-11-03T11:22:07.249" v="9092" actId="1076"/>
        <pc:sldMkLst>
          <pc:docMk/>
          <pc:sldMk cId="2442965854" sldId="321"/>
        </pc:sldMkLst>
        <pc:spChg chg="mod">
          <ac:chgData name="Lukas Bahrenberg" userId="e87e0106-77a4-4912-ab2a-1c124e32255a" providerId="ADAL" clId="{5C7D46E4-1822-404D-A883-AC54CB9F2C5C}" dt="2021-11-03T11:09:13.530" v="8697"/>
          <ac:spMkLst>
            <pc:docMk/>
            <pc:sldMk cId="2442965854" sldId="321"/>
            <ac:spMk id="2" creationId="{A41203A2-C25A-4F43-B431-E0945DD87D9F}"/>
          </ac:spMkLst>
        </pc:spChg>
        <pc:spChg chg="add mod">
          <ac:chgData name="Lukas Bahrenberg" userId="e87e0106-77a4-4912-ab2a-1c124e32255a" providerId="ADAL" clId="{5C7D46E4-1822-404D-A883-AC54CB9F2C5C}" dt="2021-11-03T11:22:07.249" v="9092" actId="1076"/>
          <ac:spMkLst>
            <pc:docMk/>
            <pc:sldMk cId="2442965854" sldId="321"/>
            <ac:spMk id="5" creationId="{B075A535-154A-4C8F-8600-BDE29EB15C65}"/>
          </ac:spMkLst>
        </pc:spChg>
        <pc:spChg chg="mod">
          <ac:chgData name="Lukas Bahrenberg" userId="e87e0106-77a4-4912-ab2a-1c124e32255a" providerId="ADAL" clId="{5C7D46E4-1822-404D-A883-AC54CB9F2C5C}" dt="2021-11-03T11:21:20.232" v="9072" actId="1076"/>
          <ac:spMkLst>
            <pc:docMk/>
            <pc:sldMk cId="2442965854" sldId="321"/>
            <ac:spMk id="39" creationId="{A1F2FE96-E30D-4D8E-82DF-1A3D069EFABA}"/>
          </ac:spMkLst>
        </pc:spChg>
        <pc:spChg chg="mod">
          <ac:chgData name="Lukas Bahrenberg" userId="e87e0106-77a4-4912-ab2a-1c124e32255a" providerId="ADAL" clId="{5C7D46E4-1822-404D-A883-AC54CB9F2C5C}" dt="2021-11-03T11:21:24.276" v="9073" actId="1076"/>
          <ac:spMkLst>
            <pc:docMk/>
            <pc:sldMk cId="2442965854" sldId="321"/>
            <ac:spMk id="40" creationId="{D328AAFE-C00B-4EFB-9D5D-9FBEBE8E5A7D}"/>
          </ac:spMkLst>
        </pc:spChg>
        <pc:spChg chg="add mod">
          <ac:chgData name="Lukas Bahrenberg" userId="e87e0106-77a4-4912-ab2a-1c124e32255a" providerId="ADAL" clId="{5C7D46E4-1822-404D-A883-AC54CB9F2C5C}" dt="2021-11-03T11:14:08.564" v="8957" actId="1035"/>
          <ac:spMkLst>
            <pc:docMk/>
            <pc:sldMk cId="2442965854" sldId="321"/>
            <ac:spMk id="41" creationId="{0BA9CE3F-6060-439A-968E-6F2C3D3DF3A8}"/>
          </ac:spMkLst>
        </pc:spChg>
        <pc:spChg chg="mod">
          <ac:chgData name="Lukas Bahrenberg" userId="e87e0106-77a4-4912-ab2a-1c124e32255a" providerId="ADAL" clId="{5C7D46E4-1822-404D-A883-AC54CB9F2C5C}" dt="2021-11-03T11:20:44.511" v="9063" actId="20577"/>
          <ac:spMkLst>
            <pc:docMk/>
            <pc:sldMk cId="2442965854" sldId="321"/>
            <ac:spMk id="44" creationId="{502FD3A8-346F-45E6-94CE-64F23C30324F}"/>
          </ac:spMkLst>
        </pc:spChg>
        <pc:spChg chg="mod">
          <ac:chgData name="Lukas Bahrenberg" userId="e87e0106-77a4-4912-ab2a-1c124e32255a" providerId="ADAL" clId="{5C7D46E4-1822-404D-A883-AC54CB9F2C5C}" dt="2021-11-03T11:10:56.707" v="8858" actId="1037"/>
          <ac:spMkLst>
            <pc:docMk/>
            <pc:sldMk cId="2442965854" sldId="321"/>
            <ac:spMk id="45" creationId="{A66670E2-074C-4DAF-ACD9-88DF447EBA1D}"/>
          </ac:spMkLst>
        </pc:spChg>
        <pc:spChg chg="add mod">
          <ac:chgData name="Lukas Bahrenberg" userId="e87e0106-77a4-4912-ab2a-1c124e32255a" providerId="ADAL" clId="{5C7D46E4-1822-404D-A883-AC54CB9F2C5C}" dt="2021-11-03T11:12:48.792" v="8918" actId="1076"/>
          <ac:spMkLst>
            <pc:docMk/>
            <pc:sldMk cId="2442965854" sldId="321"/>
            <ac:spMk id="46" creationId="{906B3732-C9FF-46F1-B622-0B1B48D73146}"/>
          </ac:spMkLst>
        </pc:spChg>
        <pc:spChg chg="add mod">
          <ac:chgData name="Lukas Bahrenberg" userId="e87e0106-77a4-4912-ab2a-1c124e32255a" providerId="ADAL" clId="{5C7D46E4-1822-404D-A883-AC54CB9F2C5C}" dt="2021-11-03T11:21:48.001" v="9091" actId="1076"/>
          <ac:spMkLst>
            <pc:docMk/>
            <pc:sldMk cId="2442965854" sldId="321"/>
            <ac:spMk id="47" creationId="{F94D5F5D-C88F-4063-BA89-F5875E3161AD}"/>
          </ac:spMkLst>
        </pc:spChg>
        <pc:spChg chg="del mod">
          <ac:chgData name="Lukas Bahrenberg" userId="e87e0106-77a4-4912-ab2a-1c124e32255a" providerId="ADAL" clId="{5C7D46E4-1822-404D-A883-AC54CB9F2C5C}" dt="2021-11-03T11:13:42.587" v="8944" actId="478"/>
          <ac:spMkLst>
            <pc:docMk/>
            <pc:sldMk cId="2442965854" sldId="321"/>
            <ac:spMk id="72" creationId="{DDD86290-8704-43EF-8623-10BD2A281322}"/>
          </ac:spMkLst>
        </pc:spChg>
        <pc:spChg chg="del">
          <ac:chgData name="Lukas Bahrenberg" userId="e87e0106-77a4-4912-ab2a-1c124e32255a" providerId="ADAL" clId="{5C7D46E4-1822-404D-A883-AC54CB9F2C5C}" dt="2021-11-03T11:13:46.262" v="8946" actId="478"/>
          <ac:spMkLst>
            <pc:docMk/>
            <pc:sldMk cId="2442965854" sldId="321"/>
            <ac:spMk id="79" creationId="{0C46B442-87DA-4244-B9B1-9A7895202445}"/>
          </ac:spMkLst>
        </pc:spChg>
        <pc:spChg chg="del">
          <ac:chgData name="Lukas Bahrenberg" userId="e87e0106-77a4-4912-ab2a-1c124e32255a" providerId="ADAL" clId="{5C7D46E4-1822-404D-A883-AC54CB9F2C5C}" dt="2021-11-03T11:13:45.445" v="8945" actId="478"/>
          <ac:spMkLst>
            <pc:docMk/>
            <pc:sldMk cId="2442965854" sldId="321"/>
            <ac:spMk id="80" creationId="{510AD91C-CC47-4109-B27E-4AA64D93017E}"/>
          </ac:spMkLst>
        </pc:spChg>
        <pc:spChg chg="mod">
          <ac:chgData name="Lukas Bahrenberg" userId="e87e0106-77a4-4912-ab2a-1c124e32255a" providerId="ADAL" clId="{5C7D46E4-1822-404D-A883-AC54CB9F2C5C}" dt="2021-11-03T11:12:44.615" v="8917" actId="5793"/>
          <ac:spMkLst>
            <pc:docMk/>
            <pc:sldMk cId="2442965854" sldId="321"/>
            <ac:spMk id="83" creationId="{287FA866-11A5-413A-9D17-1BFF1B80AF22}"/>
          </ac:spMkLst>
        </pc:spChg>
        <pc:spChg chg="mod">
          <ac:chgData name="Lukas Bahrenberg" userId="e87e0106-77a4-4912-ab2a-1c124e32255a" providerId="ADAL" clId="{5C7D46E4-1822-404D-A883-AC54CB9F2C5C}" dt="2021-11-03T11:20:51.269" v="9068" actId="20577"/>
          <ac:spMkLst>
            <pc:docMk/>
            <pc:sldMk cId="2442965854" sldId="321"/>
            <ac:spMk id="84" creationId="{90721C1D-FB62-4BBB-B33A-7F89E220731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11D4C-CA3D-4839-BE75-6C78F884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1216640"/>
            <a:ext cx="2072738" cy="2072738"/>
          </a:xfrm>
          <a:prstGeom prst="rect">
            <a:avLst/>
          </a:prstGeo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40DC448B-32B7-B74A-B3E1-BEEEE48D6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1216640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6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4A926-B56D-4F27-A6C6-2A725F8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C4E524-BFB7-48E5-BF1F-F0CCAD0D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AA2D5D-7F75-40EE-AB82-43C374A7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3EC4F1-2E6C-4D1A-9E20-D1C6BB7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B0BFD6-9C34-4615-8450-961C2346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97182D-C405-42FF-AA50-33945EA1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76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D8031-D60B-40A3-B557-0C01F6EC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DA0641-31B4-4389-822D-272E982C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3E696-3C28-481D-8646-77644EEC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F5E6B-4166-4086-82E4-DA2218C1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79163-2213-4745-B8C2-D7AF44FE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72EC55CD-6A33-4F2A-92E7-AFB9B7EA980E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8FEFA8-BE0E-B649-88ED-433B21F00A36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1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56EC60-4DE9-4F9F-883C-D7CF616EA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7C996F-D1D9-4DE6-AB09-CA9CBF66A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92758-17D9-41D0-9908-183DCEB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94062-411B-4B29-8483-E08B9D43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8A4BF6-FCBF-4128-AA7E-EAC7C88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74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11D4C-CA3D-4839-BE75-6C78F884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9631" y="1216640"/>
            <a:ext cx="2072738" cy="20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9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8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1EAE9-D619-4A93-AD7D-2C0AA96A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61E21-B804-4F4A-9C6B-A79237C4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5EBA8-4FEA-4F83-A4CF-2C841D0F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E4A8C-DD73-4BF3-A00B-241600C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775E0-FE9F-436E-BD3F-DC924EA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63F9B8B4-BD5F-4144-9F82-2AA0D49A6658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5645CE8-729A-EB4F-A5B6-D51027C99B6F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9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9DEE2-8186-43E7-A05E-E3C1728A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4739FE-4D64-4BE4-8DC0-10BFEE35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3788A-2920-4055-88F3-9EDDB7B7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73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78C3B-7F9B-4850-8A3D-1F93A93E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1709738"/>
            <a:ext cx="113146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22CBC-E8A4-4C25-AB98-64242BEA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4951307"/>
            <a:ext cx="11314669" cy="113834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D55A0-F804-483C-A2F9-15065389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FD63B-84F3-42CE-BF26-1425592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477F4-A585-4240-9E31-274DE1A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A194D359-F442-4AEE-9FE6-B224CEB9F901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5B0BDEC-0060-994F-8625-334FC82BE52C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2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4757B-4040-4C59-8E21-1A78D255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AAEA0-8E97-42B3-8F7D-008B1AA8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7051E-5FB1-4FCC-AD2A-7DA362241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1E581-8A7A-4C49-BF38-1FFF844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B30F5-3069-4CFB-8F9E-238E5565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1756E-A917-47A7-80C3-CF2E5A10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F63EDC9-057F-409F-874D-90F12CEC964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A4CE0F2B-5A7A-AF46-895D-BA4746AC810D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32C97-60A3-45D2-B8D1-2A878AA5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365125"/>
            <a:ext cx="11314670" cy="6711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F35A4-CF1C-4636-BDB1-FE204AF0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8ADDCD-9573-40AD-9C24-7AA0C19F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6697C0-01BC-473C-BE45-F86BA3261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422127-2403-42CB-B54E-F90F607BF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45C404-9579-4135-9151-51BCF72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B11797-BF40-49D4-AECF-C38B3A25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0F4DD2-4140-4066-935C-412FD26E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Gerade Verbindung 7">
            <a:extLst>
              <a:ext uri="{FF2B5EF4-FFF2-40B4-BE49-F238E27FC236}">
                <a16:creationId xmlns:a16="http://schemas.microsoft.com/office/drawing/2014/main" id="{B60EB3AC-B743-4957-8313-AED480BA3A6C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>
            <a:extLst>
              <a:ext uri="{FF2B5EF4-FFF2-40B4-BE49-F238E27FC236}">
                <a16:creationId xmlns:a16="http://schemas.microsoft.com/office/drawing/2014/main" id="{CFBEEF23-2EBF-A342-B008-E5A1157F906A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13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2093-94E5-4F5F-98BF-3A8B305C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3F871-700C-4659-A284-E0A36497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26E2A6-25E9-4744-A3F0-8803C2E5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0C0767-4B74-48D8-87ED-165912B8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31E8A-2FB3-4599-88D1-76810314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D42AD-7B0B-474E-B79A-647CCF53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6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56EA66-E53E-4298-BF76-47BDCDF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4" y="365126"/>
            <a:ext cx="11314671" cy="637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9A477-497C-49CF-862A-7EA5B070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1422407"/>
            <a:ext cx="11314671" cy="475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813A6-85AD-4BD8-A002-50582A868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606" y="6356350"/>
            <a:ext cx="9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6462A4-3FDF-4B39-B6F4-0A8BA5BA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7547" y="6356350"/>
            <a:ext cx="9116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05457-C66B-4313-9984-1126BD83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6372" y="6356350"/>
            <a:ext cx="974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C40A2A1-650E-4FC6-B74F-825C414AC4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0" Type="http://schemas.openxmlformats.org/officeDocument/2006/relationships/image" Target="../media/image360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E6C6C38E-AF26-4CFA-A635-F5F5687976BB}"/>
              </a:ext>
            </a:extLst>
          </p:cNvPr>
          <p:cNvSpPr txBox="1">
            <a:spLocks/>
          </p:cNvSpPr>
          <p:nvPr/>
        </p:nvSpPr>
        <p:spPr>
          <a:xfrm>
            <a:off x="386863" y="2908130"/>
            <a:ext cx="11359660" cy="104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Meiryo" panose="020B0604030504040204" pitchFamily="34" charset="-128"/>
                <a:cs typeface="+mj-cs"/>
              </a:rPr>
              <a:t>HD Wallets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F91D2730-46D9-4666-9819-0969737E3B4B}"/>
              </a:ext>
            </a:extLst>
          </p:cNvPr>
          <p:cNvSpPr txBox="1">
            <a:spLocks/>
          </p:cNvSpPr>
          <p:nvPr/>
        </p:nvSpPr>
        <p:spPr>
          <a:xfrm>
            <a:off x="1524000" y="49077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Meiryo" panose="020B0604030504040204" pitchFamily="34" charset="-128"/>
                <a:cs typeface="+mn-cs"/>
              </a:rPr>
              <a:t>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Meiryo" panose="020B0604030504040204" pitchFamily="34" charset="-128"/>
                <a:cs typeface="+mn-cs"/>
              </a:rPr>
              <a:t>ierarchical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Meiryo" panose="020B0604030504040204" pitchFamily="34" charset="-128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 pitchFamily="34" charset="0"/>
                <a:ea typeface="Meiryo" panose="020B0604030504040204" pitchFamily="34" charset="-128"/>
                <a:cs typeface="+mn-cs"/>
              </a:rPr>
              <a:t>eterministic wallets in cryptocurrencies </a:t>
            </a:r>
          </a:p>
        </p:txBody>
      </p:sp>
    </p:spTree>
    <p:extLst>
      <p:ext uri="{BB962C8B-B14F-4D97-AF65-F5344CB8AC3E}">
        <p14:creationId xmlns:p14="http://schemas.microsoft.com/office/powerpoint/2010/main" val="323935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Seed creation I: entropy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10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6" y="1482813"/>
            <a:ext cx="9681574" cy="501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Start </a:t>
            </a:r>
            <a:r>
              <a:rPr lang="de-DE" sz="2800" dirty="0" err="1">
                <a:latin typeface="+mn-lt"/>
              </a:rPr>
              <a:t>with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entropy</a:t>
            </a:r>
            <a:r>
              <a:rPr lang="de-DE" sz="2800" dirty="0">
                <a:latin typeface="+mn-lt"/>
              </a:rPr>
              <a:t>, a 128 </a:t>
            </a:r>
            <a:r>
              <a:rPr lang="de-DE" sz="2800" dirty="0" err="1">
                <a:latin typeface="+mn-lt"/>
              </a:rPr>
              <a:t>bit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random</a:t>
            </a:r>
            <a:r>
              <a:rPr lang="de-DE" sz="2800" dirty="0">
                <a:latin typeface="+mn-lt"/>
              </a:rPr>
              <a:t> integer</a:t>
            </a:r>
          </a:p>
          <a:p>
            <a:endParaRPr lang="de-DE" sz="2800" dirty="0">
              <a:latin typeface="+mn-lt"/>
            </a:endParaRPr>
          </a:p>
          <a:p>
            <a:pPr algn="ctr"/>
            <a:r>
              <a:rPr lang="de-DE" sz="6000" dirty="0">
                <a:latin typeface="+mn-lt"/>
              </a:rPr>
              <a:t>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0451601B-88BC-47F2-A680-4946E37AEEE8}"/>
              </a:ext>
            </a:extLst>
          </p:cNvPr>
          <p:cNvGrpSpPr/>
          <p:nvPr/>
        </p:nvGrpSpPr>
        <p:grpSpPr>
          <a:xfrm>
            <a:off x="1936418" y="2355172"/>
            <a:ext cx="7700989" cy="3794131"/>
            <a:chOff x="1936418" y="2355172"/>
            <a:chExt cx="7700989" cy="3794131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B72EC409-65AA-4D0E-B7E4-A1B7F37CABC2}"/>
                </a:ext>
              </a:extLst>
            </p:cNvPr>
            <p:cNvGrpSpPr/>
            <p:nvPr/>
          </p:nvGrpSpPr>
          <p:grpSpPr>
            <a:xfrm>
              <a:off x="1936418" y="2355172"/>
              <a:ext cx="7700989" cy="3794131"/>
              <a:chOff x="585946" y="2140019"/>
              <a:chExt cx="7700989" cy="3794131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F216070A-23CE-42D2-8EC8-D62A894CAEFF}"/>
                  </a:ext>
                </a:extLst>
              </p:cNvPr>
              <p:cNvSpPr/>
              <p:nvPr/>
            </p:nvSpPr>
            <p:spPr>
              <a:xfrm>
                <a:off x="974267" y="2700191"/>
                <a:ext cx="4299006" cy="3588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128 </a:t>
                </a:r>
                <a:r>
                  <a:rPr lang="de-DE" dirty="0" err="1"/>
                  <a:t>bits</a:t>
                </a:r>
                <a:r>
                  <a:rPr lang="de-DE" dirty="0"/>
                  <a:t> </a:t>
                </a:r>
                <a:r>
                  <a:rPr lang="de-DE" dirty="0" err="1"/>
                  <a:t>entropy</a:t>
                </a:r>
                <a:endParaRPr lang="de-DE" dirty="0"/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CB4A86C1-5E7F-4651-8C0B-C95D5C6275FF}"/>
                  </a:ext>
                </a:extLst>
              </p:cNvPr>
              <p:cNvSpPr/>
              <p:nvPr/>
            </p:nvSpPr>
            <p:spPr>
              <a:xfrm>
                <a:off x="974267" y="3499955"/>
                <a:ext cx="4299006" cy="3588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128 </a:t>
                </a:r>
                <a:r>
                  <a:rPr lang="de-DE" dirty="0" err="1"/>
                  <a:t>bits</a:t>
                </a:r>
                <a:r>
                  <a:rPr lang="de-DE" dirty="0"/>
                  <a:t> </a:t>
                </a:r>
                <a:r>
                  <a:rPr lang="de-DE" dirty="0" err="1"/>
                  <a:t>entropy</a:t>
                </a:r>
                <a:endParaRPr lang="de-DE" dirty="0"/>
              </a:p>
            </p:txBody>
          </p:sp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D23A637F-7B3E-4528-B063-897AC44B3BC9}"/>
                  </a:ext>
                </a:extLst>
              </p:cNvPr>
              <p:cNvSpPr/>
              <p:nvPr/>
            </p:nvSpPr>
            <p:spPr>
              <a:xfrm>
                <a:off x="5789563" y="3500674"/>
                <a:ext cx="1850003" cy="3588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4 </a:t>
                </a:r>
                <a:r>
                  <a:rPr lang="de-DE" dirty="0" err="1"/>
                  <a:t>bits</a:t>
                </a:r>
                <a:r>
                  <a:rPr lang="de-DE" dirty="0"/>
                  <a:t> </a:t>
                </a:r>
                <a:r>
                  <a:rPr lang="de-DE" dirty="0" err="1"/>
                  <a:t>checksum</a:t>
                </a:r>
                <a:endParaRPr lang="de-DE" dirty="0"/>
              </a:p>
            </p:txBody>
          </p:sp>
          <p:cxnSp>
            <p:nvCxnSpPr>
              <p:cNvPr id="14" name="Verbinder: gewinkelt 13">
                <a:extLst>
                  <a:ext uri="{FF2B5EF4-FFF2-40B4-BE49-F238E27FC236}">
                    <a16:creationId xmlns:a16="http://schemas.microsoft.com/office/drawing/2014/main" id="{735351DF-5821-48D2-B502-BB671CDC0AFA}"/>
                  </a:ext>
                </a:extLst>
              </p:cNvPr>
              <p:cNvCxnSpPr>
                <a:stCxn id="4" idx="3"/>
                <a:endCxn id="85" idx="0"/>
              </p:cNvCxnSpPr>
              <p:nvPr/>
            </p:nvCxnSpPr>
            <p:spPr>
              <a:xfrm>
                <a:off x="5273273" y="2879637"/>
                <a:ext cx="1441292" cy="621037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C3E66DFF-0C90-4896-BA41-F5EA62BE0D95}"/>
                  </a:ext>
                </a:extLst>
              </p:cNvPr>
              <p:cNvSpPr txBox="1"/>
              <p:nvPr/>
            </p:nvSpPr>
            <p:spPr>
              <a:xfrm>
                <a:off x="6714565" y="2787181"/>
                <a:ext cx="15723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First 4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</a:rPr>
                  <a:t>bits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</a:rPr>
                  <a:t>of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 SHA-256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81AAA71B-0C9D-4320-9ECE-86F099CD1A94}"/>
                  </a:ext>
                </a:extLst>
              </p:cNvPr>
              <p:cNvCxnSpPr>
                <a:endCxn id="4" idx="0"/>
              </p:cNvCxnSpPr>
              <p:nvPr/>
            </p:nvCxnSpPr>
            <p:spPr>
              <a:xfrm>
                <a:off x="3123770" y="2140019"/>
                <a:ext cx="0" cy="56017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ADF256AA-92E7-41BF-B83C-D324DB60E1BA}"/>
                  </a:ext>
                </a:extLst>
              </p:cNvPr>
              <p:cNvSpPr txBox="1"/>
              <p:nvPr/>
            </p:nvSpPr>
            <p:spPr>
              <a:xfrm>
                <a:off x="3123770" y="2156633"/>
                <a:ext cx="29397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Random integer 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</a:rPr>
                  <a:t>generator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8781CB39-C37E-4647-A13C-4B97BA8DA84B}"/>
                  </a:ext>
                </a:extLst>
              </p:cNvPr>
              <p:cNvSpPr txBox="1"/>
              <p:nvPr/>
            </p:nvSpPr>
            <p:spPr>
              <a:xfrm>
                <a:off x="5273273" y="3420686"/>
                <a:ext cx="5136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“+“</a:t>
                </a:r>
                <a:br>
                  <a:rPr lang="de-DE" sz="1800" dirty="0">
                    <a:solidFill>
                      <a:schemeClr val="bg1"/>
                    </a:solidFill>
                    <a:latin typeface="+mn-lt"/>
                  </a:rPr>
                </a:br>
                <a:r>
                  <a:rPr lang="de-DE" sz="1000" dirty="0">
                    <a:solidFill>
                      <a:schemeClr val="bg1"/>
                    </a:solidFill>
                    <a:latin typeface="+mn-lt"/>
                  </a:rPr>
                  <a:t>(</a:t>
                </a:r>
                <a:r>
                  <a:rPr lang="de-DE" sz="1000" dirty="0" err="1">
                    <a:solidFill>
                      <a:schemeClr val="bg1"/>
                    </a:solidFill>
                    <a:latin typeface="+mn-lt"/>
                  </a:rPr>
                  <a:t>conc</a:t>
                </a:r>
                <a:r>
                  <a:rPr lang="de-DE" sz="1000" dirty="0">
                    <a:solidFill>
                      <a:schemeClr val="bg1"/>
                    </a:solidFill>
                    <a:latin typeface="+mn-lt"/>
                  </a:rPr>
                  <a:t>)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eschweifte Klammer rechts 19">
                <a:extLst>
                  <a:ext uri="{FF2B5EF4-FFF2-40B4-BE49-F238E27FC236}">
                    <a16:creationId xmlns:a16="http://schemas.microsoft.com/office/drawing/2014/main" id="{1F4D77F8-775F-4653-A018-1E1516F4DFBD}"/>
                  </a:ext>
                </a:extLst>
              </p:cNvPr>
              <p:cNvSpPr/>
              <p:nvPr/>
            </p:nvSpPr>
            <p:spPr>
              <a:xfrm rot="5400000">
                <a:off x="4241810" y="685059"/>
                <a:ext cx="130209" cy="6665299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00" name="Gerade Verbindung mit Pfeil 99">
                <a:extLst>
                  <a:ext uri="{FF2B5EF4-FFF2-40B4-BE49-F238E27FC236}">
                    <a16:creationId xmlns:a16="http://schemas.microsoft.com/office/drawing/2014/main" id="{2D5F9AE3-19F6-4CC1-804A-0357490993EE}"/>
                  </a:ext>
                </a:extLst>
              </p:cNvPr>
              <p:cNvCxnSpPr>
                <a:cxnSpLocks/>
                <a:stCxn id="122" idx="2"/>
                <a:endCxn id="102" idx="0"/>
              </p:cNvCxnSpPr>
              <p:nvPr/>
            </p:nvCxnSpPr>
            <p:spPr>
              <a:xfrm>
                <a:off x="1289731" y="4658145"/>
                <a:ext cx="2960" cy="70733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72CDA7C4-BEC4-4F57-83AC-4A34025BA824}"/>
                  </a:ext>
                </a:extLst>
              </p:cNvPr>
              <p:cNvSpPr txBox="1"/>
              <p:nvPr/>
            </p:nvSpPr>
            <p:spPr>
              <a:xfrm>
                <a:off x="585946" y="5365476"/>
                <a:ext cx="1413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dirty="0" err="1">
                    <a:solidFill>
                      <a:schemeClr val="bg1"/>
                    </a:solidFill>
                  </a:rPr>
                  <a:t>m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</a:rPr>
                  <a:t>nemonic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 1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B54D60D8-AED8-4944-ABF3-B295ACF1B7F4}"/>
                  </a:ext>
                </a:extLst>
              </p:cNvPr>
              <p:cNvSpPr txBox="1"/>
              <p:nvPr/>
            </p:nvSpPr>
            <p:spPr>
              <a:xfrm>
                <a:off x="2077940" y="5564818"/>
                <a:ext cx="1413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dirty="0" err="1">
                    <a:solidFill>
                      <a:schemeClr val="bg1"/>
                    </a:solidFill>
                  </a:rPr>
                  <a:t>m</a:t>
                </a:r>
                <a:r>
                  <a:rPr lang="de-DE" sz="1800" dirty="0" err="1">
                    <a:solidFill>
                      <a:schemeClr val="bg1"/>
                    </a:solidFill>
                    <a:latin typeface="+mn-lt"/>
                  </a:rPr>
                  <a:t>nemonic</a:t>
                </a:r>
                <a:r>
                  <a:rPr lang="de-DE" sz="1800" dirty="0">
                    <a:solidFill>
                      <a:schemeClr val="bg1"/>
                    </a:solidFill>
                    <a:latin typeface="+mn-lt"/>
                  </a:rPr>
                  <a:t> 2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4" name="Verbinder: gewinkelt 103">
                <a:extLst>
                  <a:ext uri="{FF2B5EF4-FFF2-40B4-BE49-F238E27FC236}">
                    <a16:creationId xmlns:a16="http://schemas.microsoft.com/office/drawing/2014/main" id="{EF05B02C-7955-4E6C-974A-8CAC8FD8F86C}"/>
                  </a:ext>
                </a:extLst>
              </p:cNvPr>
              <p:cNvCxnSpPr>
                <a:cxnSpLocks/>
                <a:stCxn id="124" idx="2"/>
                <a:endCxn id="103" idx="0"/>
              </p:cNvCxnSpPr>
              <p:nvPr/>
            </p:nvCxnSpPr>
            <p:spPr>
              <a:xfrm rot="16200000" flipH="1">
                <a:off x="1915320" y="4695453"/>
                <a:ext cx="906088" cy="832642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1847A4C2-576F-4918-82C3-8D1C97565C65}"/>
                  </a:ext>
                </a:extLst>
              </p:cNvPr>
              <p:cNvSpPr/>
              <p:nvPr/>
            </p:nvSpPr>
            <p:spPr>
              <a:xfrm>
                <a:off x="974266" y="4336283"/>
                <a:ext cx="6665300" cy="3588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cxnSp>
            <p:nvCxnSpPr>
              <p:cNvPr id="109" name="Gerade Verbindung mit Pfeil 108">
                <a:extLst>
                  <a:ext uri="{FF2B5EF4-FFF2-40B4-BE49-F238E27FC236}">
                    <a16:creationId xmlns:a16="http://schemas.microsoft.com/office/drawing/2014/main" id="{6036C1EA-DA3A-4FA2-8803-6756902D72B1}"/>
                  </a:ext>
                </a:extLst>
              </p:cNvPr>
              <p:cNvCxnSpPr>
                <a:cxnSpLocks/>
                <a:stCxn id="20" idx="1"/>
                <a:endCxn id="106" idx="0"/>
              </p:cNvCxnSpPr>
              <p:nvPr/>
            </p:nvCxnSpPr>
            <p:spPr>
              <a:xfrm>
                <a:off x="4306914" y="4082813"/>
                <a:ext cx="2" cy="2534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8DF614C4-FDC8-4020-9B22-7212EF9BEC00}"/>
                  </a:ext>
                </a:extLst>
              </p:cNvPr>
              <p:cNvCxnSpPr/>
              <p:nvPr/>
            </p:nvCxnSpPr>
            <p:spPr>
              <a:xfrm>
                <a:off x="1613645" y="4336283"/>
                <a:ext cx="0" cy="3588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B98462DE-B6DE-4C3F-A60D-1B5CE71C7ABE}"/>
                  </a:ext>
                </a:extLst>
              </p:cNvPr>
              <p:cNvCxnSpPr/>
              <p:nvPr/>
            </p:nvCxnSpPr>
            <p:spPr>
              <a:xfrm>
                <a:off x="2287164" y="4336283"/>
                <a:ext cx="0" cy="3588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A28F5322-107D-4778-88FE-870C4BB462FB}"/>
                  </a:ext>
                </a:extLst>
              </p:cNvPr>
              <p:cNvSpPr txBox="1"/>
              <p:nvPr/>
            </p:nvSpPr>
            <p:spPr>
              <a:xfrm>
                <a:off x="981690" y="4381146"/>
                <a:ext cx="6160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</a:rPr>
                  <a:t>11 </a:t>
                </a:r>
                <a:r>
                  <a:rPr lang="de-DE" sz="1200" dirty="0" err="1">
                    <a:solidFill>
                      <a:schemeClr val="bg1"/>
                    </a:solidFill>
                  </a:rPr>
                  <a:t>bits</a:t>
                </a:r>
                <a:endParaRPr lang="de-DE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925CC558-CE9A-4D76-9FD4-751B552A8D5F}"/>
                  </a:ext>
                </a:extLst>
              </p:cNvPr>
              <p:cNvSpPr txBox="1"/>
              <p:nvPr/>
            </p:nvSpPr>
            <p:spPr>
              <a:xfrm>
                <a:off x="1641716" y="4381731"/>
                <a:ext cx="62065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</a:rPr>
                  <a:t>11 </a:t>
                </a:r>
                <a:r>
                  <a:rPr lang="de-DE" sz="1200" dirty="0" err="1">
                    <a:solidFill>
                      <a:schemeClr val="bg1"/>
                    </a:solidFill>
                  </a:rPr>
                  <a:t>bits</a:t>
                </a:r>
                <a:endParaRPr lang="de-DE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48C8536E-5536-4DAB-8340-2843CEFE5263}"/>
                  </a:ext>
                </a:extLst>
              </p:cNvPr>
              <p:cNvSpPr txBox="1"/>
              <p:nvPr/>
            </p:nvSpPr>
            <p:spPr>
              <a:xfrm>
                <a:off x="2587596" y="4099575"/>
                <a:ext cx="53221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3600" dirty="0">
                    <a:solidFill>
                      <a:schemeClr val="bg1"/>
                    </a:solidFill>
                    <a:latin typeface="+mn-lt"/>
                  </a:rPr>
                  <a:t>…</a:t>
                </a:r>
                <a:endParaRPr lang="de-DE" sz="3600" dirty="0"/>
              </a:p>
            </p:txBody>
          </p:sp>
        </p:grpSp>
        <p:sp>
          <p:nvSpPr>
            <p:cNvPr id="129" name="Textfeld 128">
              <a:extLst>
                <a:ext uri="{FF2B5EF4-FFF2-40B4-BE49-F238E27FC236}">
                  <a16:creationId xmlns:a16="http://schemas.microsoft.com/office/drawing/2014/main" id="{2F054823-283C-4AFC-9660-F2540CEB1320}"/>
                </a:ext>
              </a:extLst>
            </p:cNvPr>
            <p:cNvSpPr txBox="1"/>
            <p:nvPr/>
          </p:nvSpPr>
          <p:spPr>
            <a:xfrm>
              <a:off x="2964117" y="4266372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132 </a:t>
              </a:r>
              <a:r>
                <a:rPr lang="de-DE" sz="1200" dirty="0" err="1">
                  <a:solidFill>
                    <a:schemeClr val="bg1"/>
                  </a:solidFill>
                </a:rPr>
                <a:t>bits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344BB219-76C3-4008-8FEC-75462A133246}"/>
                </a:ext>
              </a:extLst>
            </p:cNvPr>
            <p:cNvSpPr txBox="1"/>
            <p:nvPr/>
          </p:nvSpPr>
          <p:spPr>
            <a:xfrm>
              <a:off x="6851598" y="2755269"/>
              <a:ext cx="10789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SHA-256</a:t>
              </a:r>
              <a:endParaRPr lang="de-DE" dirty="0"/>
            </a:p>
          </p:txBody>
        </p:sp>
        <p:cxnSp>
          <p:nvCxnSpPr>
            <p:cNvPr id="137" name="Gerader Verbinder 136">
              <a:extLst>
                <a:ext uri="{FF2B5EF4-FFF2-40B4-BE49-F238E27FC236}">
                  <a16:creationId xmlns:a16="http://schemas.microsoft.com/office/drawing/2014/main" id="{CBE231CF-5BE0-4C67-A5C5-9158843E5D8F}"/>
                </a:ext>
              </a:extLst>
            </p:cNvPr>
            <p:cNvCxnSpPr/>
            <p:nvPr/>
          </p:nvCxnSpPr>
          <p:spPr>
            <a:xfrm>
              <a:off x="8298117" y="4551436"/>
              <a:ext cx="0" cy="3588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86B51770-8310-4C15-BA20-CB35B4781F88}"/>
                </a:ext>
              </a:extLst>
            </p:cNvPr>
            <p:cNvSpPr txBox="1"/>
            <p:nvPr/>
          </p:nvSpPr>
          <p:spPr>
            <a:xfrm>
              <a:off x="8333751" y="4610784"/>
              <a:ext cx="6206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200" dirty="0">
                  <a:solidFill>
                    <a:schemeClr val="bg1"/>
                  </a:solidFill>
                </a:rPr>
                <a:t>11 </a:t>
              </a:r>
              <a:r>
                <a:rPr lang="de-DE" sz="1200" dirty="0" err="1">
                  <a:solidFill>
                    <a:schemeClr val="bg1"/>
                  </a:solidFill>
                </a:rPr>
                <a:t>bits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2F379429-8B53-4447-BFB8-86FB063E4D95}"/>
                </a:ext>
              </a:extLst>
            </p:cNvPr>
            <p:cNvCxnSpPr>
              <a:cxnSpLocks/>
              <a:stCxn id="138" idx="2"/>
              <a:endCxn id="140" idx="0"/>
            </p:cNvCxnSpPr>
            <p:nvPr/>
          </p:nvCxnSpPr>
          <p:spPr>
            <a:xfrm>
              <a:off x="8644078" y="4887783"/>
              <a:ext cx="1161" cy="4643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5D500CB9-5A34-4463-BE69-3C2F2C64B234}"/>
                </a:ext>
              </a:extLst>
            </p:cNvPr>
            <p:cNvSpPr txBox="1"/>
            <p:nvPr/>
          </p:nvSpPr>
          <p:spPr>
            <a:xfrm>
              <a:off x="7796507" y="5352128"/>
              <a:ext cx="1697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m</a:t>
              </a:r>
              <a:r>
                <a:rPr lang="de-DE" sz="1800" dirty="0" err="1">
                  <a:solidFill>
                    <a:schemeClr val="bg1"/>
                  </a:solidFill>
                  <a:latin typeface="+mn-lt"/>
                </a:rPr>
                <a:t>nemonic</a:t>
              </a:r>
              <a:r>
                <a:rPr lang="de-DE" sz="1800" dirty="0">
                  <a:solidFill>
                    <a:schemeClr val="bg1"/>
                  </a:solidFill>
                  <a:latin typeface="+mn-lt"/>
                </a:rPr>
                <a:t> 12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8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Seed creation II: mnemonics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11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6" y="1482813"/>
            <a:ext cx="9681574" cy="501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>
                <a:latin typeface="+mn-lt"/>
              </a:rPr>
              <a:t>Mnemonics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map</a:t>
            </a:r>
            <a:r>
              <a:rPr lang="de-DE" sz="2800" dirty="0">
                <a:latin typeface="+mn-lt"/>
              </a:rPr>
              <a:t> 11 </a:t>
            </a:r>
            <a:r>
              <a:rPr lang="de-DE" sz="2800" dirty="0" err="1">
                <a:latin typeface="+mn-lt"/>
              </a:rPr>
              <a:t>bit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integers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to</a:t>
            </a:r>
            <a:r>
              <a:rPr lang="de-DE" sz="2800" dirty="0">
                <a:latin typeface="+mn-lt"/>
              </a:rPr>
              <a:t> 2048 </a:t>
            </a:r>
            <a:r>
              <a:rPr lang="de-DE" sz="2800" dirty="0" err="1">
                <a:latin typeface="+mn-lt"/>
              </a:rPr>
              <a:t>readable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words</a:t>
            </a:r>
            <a:r>
              <a:rPr lang="de-DE" sz="2800" dirty="0">
                <a:latin typeface="+mn-lt"/>
              </a:rPr>
              <a:t> (BIP-39)</a:t>
            </a:r>
          </a:p>
          <a:p>
            <a:endParaRPr lang="de-DE" sz="2800" dirty="0">
              <a:latin typeface="+mn-lt"/>
            </a:endParaRPr>
          </a:p>
          <a:p>
            <a:pPr algn="ctr"/>
            <a:r>
              <a:rPr lang="de-DE" sz="6000" dirty="0">
                <a:latin typeface="+mn-lt"/>
              </a:rPr>
              <a:t>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F792417E-9965-4B83-AE58-9370CD022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35656"/>
              </p:ext>
            </p:extLst>
          </p:nvPr>
        </p:nvGraphicFramePr>
        <p:xfrm>
          <a:off x="3610324" y="2696427"/>
          <a:ext cx="497135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59317">
                  <a:extLst>
                    <a:ext uri="{9D8B030D-6E8A-4147-A177-3AD203B41FA5}">
                      <a16:colId xmlns:a16="http://schemas.microsoft.com/office/drawing/2014/main" val="379828174"/>
                    </a:ext>
                  </a:extLst>
                </a:gridCol>
                <a:gridCol w="2512035">
                  <a:extLst>
                    <a:ext uri="{9D8B030D-6E8A-4147-A177-3AD203B41FA5}">
                      <a16:colId xmlns:a16="http://schemas.microsoft.com/office/drawing/2014/main" val="3688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8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00000000000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abandon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1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00000000001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ability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2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00001100000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army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26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0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11111111111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zoo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6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1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Seed creation III: seed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12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6" y="1482813"/>
            <a:ext cx="9681574" cy="501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The </a:t>
            </a:r>
            <a:r>
              <a:rPr lang="de-DE" sz="2800" dirty="0" err="1">
                <a:latin typeface="+mn-lt"/>
              </a:rPr>
              <a:t>mnemonics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combined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with</a:t>
            </a:r>
            <a:r>
              <a:rPr lang="de-DE" sz="2800" dirty="0">
                <a:latin typeface="+mn-lt"/>
              </a:rPr>
              <a:t> a so-</a:t>
            </a:r>
            <a:r>
              <a:rPr lang="de-DE" sz="2800" dirty="0" err="1">
                <a:latin typeface="+mn-lt"/>
              </a:rPr>
              <a:t>called</a:t>
            </a:r>
            <a:r>
              <a:rPr lang="de-DE" sz="2800" dirty="0">
                <a:latin typeface="+mn-lt"/>
              </a:rPr>
              <a:t> </a:t>
            </a:r>
            <a:r>
              <a:rPr lang="de-DE" sz="2800" i="1" dirty="0" err="1">
                <a:latin typeface="+mn-lt"/>
              </a:rPr>
              <a:t>salt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that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consists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of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string</a:t>
            </a:r>
            <a:r>
              <a:rPr lang="de-DE" sz="2800" dirty="0">
                <a:latin typeface="+mn-lt"/>
              </a:rPr>
              <a:t> “</a:t>
            </a:r>
            <a:r>
              <a:rPr lang="de-DE" sz="2800" dirty="0" err="1">
                <a:latin typeface="+mn-lt"/>
              </a:rPr>
              <a:t>mnemonic</a:t>
            </a:r>
            <a:r>
              <a:rPr lang="de-DE" sz="2800" dirty="0">
                <a:latin typeface="+mn-lt"/>
              </a:rPr>
              <a:t>“ and an optional </a:t>
            </a:r>
            <a:r>
              <a:rPr lang="de-DE" sz="2800" dirty="0" err="1">
                <a:latin typeface="+mn-lt"/>
              </a:rPr>
              <a:t>passphrase</a:t>
            </a:r>
            <a:endParaRPr lang="de-DE" sz="2800" dirty="0">
              <a:latin typeface="+mn-lt"/>
            </a:endParaRPr>
          </a:p>
          <a:p>
            <a:endParaRPr lang="de-DE" sz="2800" dirty="0">
              <a:latin typeface="+mn-lt"/>
            </a:endParaRPr>
          </a:p>
          <a:p>
            <a:pPr algn="ctr"/>
            <a:r>
              <a:rPr lang="de-DE" sz="6000" dirty="0">
                <a:latin typeface="+mn-lt"/>
              </a:rPr>
              <a:t>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5F2485-980B-4C8B-BFAB-CA5EE0780932}"/>
              </a:ext>
            </a:extLst>
          </p:cNvPr>
          <p:cNvSpPr/>
          <p:nvPr/>
        </p:nvSpPr>
        <p:spPr>
          <a:xfrm>
            <a:off x="1141398" y="2667997"/>
            <a:ext cx="2265190" cy="12690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Mnemonic</a:t>
            </a:r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sz="1200" dirty="0"/>
              <a:t>e.g. “</a:t>
            </a:r>
            <a:r>
              <a:rPr lang="de-DE" sz="1200" dirty="0" err="1"/>
              <a:t>army</a:t>
            </a:r>
            <a:r>
              <a:rPr lang="de-DE" sz="1200" dirty="0"/>
              <a:t> van </a:t>
            </a:r>
            <a:r>
              <a:rPr lang="de-DE" sz="1200" dirty="0" err="1"/>
              <a:t>defense</a:t>
            </a:r>
            <a:r>
              <a:rPr lang="de-DE" sz="1200" dirty="0"/>
              <a:t> carry </a:t>
            </a:r>
            <a:r>
              <a:rPr lang="de-DE" sz="1200" dirty="0" err="1"/>
              <a:t>jealous</a:t>
            </a:r>
            <a:r>
              <a:rPr lang="de-DE" sz="1200" dirty="0"/>
              <a:t> </a:t>
            </a:r>
            <a:r>
              <a:rPr lang="de-DE" sz="1200" dirty="0" err="1"/>
              <a:t>true</a:t>
            </a:r>
            <a:r>
              <a:rPr lang="de-DE" sz="1200" dirty="0"/>
              <a:t> </a:t>
            </a:r>
            <a:r>
              <a:rPr lang="de-DE" sz="1200" dirty="0" err="1"/>
              <a:t>garbage</a:t>
            </a:r>
            <a:r>
              <a:rPr lang="de-DE" sz="1200" dirty="0"/>
              <a:t> </a:t>
            </a:r>
            <a:r>
              <a:rPr lang="de-DE" sz="1200" dirty="0" err="1"/>
              <a:t>claim</a:t>
            </a:r>
            <a:r>
              <a:rPr lang="de-DE" sz="1200" dirty="0"/>
              <a:t> echo </a:t>
            </a:r>
            <a:r>
              <a:rPr lang="de-DE" sz="1200" dirty="0" err="1"/>
              <a:t>media</a:t>
            </a:r>
            <a:r>
              <a:rPr lang="de-DE" sz="1200" dirty="0"/>
              <a:t> </a:t>
            </a:r>
            <a:r>
              <a:rPr lang="de-DE" sz="1200" dirty="0" err="1"/>
              <a:t>make</a:t>
            </a:r>
            <a:r>
              <a:rPr lang="de-DE" sz="1200" dirty="0"/>
              <a:t> </a:t>
            </a:r>
            <a:r>
              <a:rPr lang="de-DE" sz="1200" dirty="0" err="1"/>
              <a:t>crunch</a:t>
            </a:r>
            <a:r>
              <a:rPr lang="de-DE" sz="1200" dirty="0"/>
              <a:t>“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1DBCFE9-E9C3-433C-8AA8-77EA370260C6}"/>
              </a:ext>
            </a:extLst>
          </p:cNvPr>
          <p:cNvSpPr/>
          <p:nvPr/>
        </p:nvSpPr>
        <p:spPr>
          <a:xfrm>
            <a:off x="4769226" y="2667995"/>
            <a:ext cx="2265190" cy="1269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Salt</a:t>
            </a:r>
            <a:br>
              <a:rPr lang="de-DE" b="1" dirty="0"/>
            </a:br>
            <a:br>
              <a:rPr lang="de-DE" dirty="0"/>
            </a:br>
            <a:r>
              <a:rPr lang="de-DE" sz="1400" dirty="0"/>
              <a:t>“</a:t>
            </a:r>
            <a:r>
              <a:rPr lang="de-DE" sz="1400" dirty="0" err="1"/>
              <a:t>mnemonic</a:t>
            </a:r>
            <a:r>
              <a:rPr lang="de-DE" sz="1400" dirty="0"/>
              <a:t>“ </a:t>
            </a:r>
            <a:br>
              <a:rPr lang="de-DE" sz="1400" dirty="0"/>
            </a:br>
            <a:r>
              <a:rPr lang="de-DE" sz="1400" dirty="0"/>
              <a:t>+ (optional) </a:t>
            </a:r>
            <a:r>
              <a:rPr lang="de-DE" sz="1400" dirty="0" err="1"/>
              <a:t>passphrase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70BFF21-D41E-4564-8B5C-64A05C9FB255}"/>
              </a:ext>
            </a:extLst>
          </p:cNvPr>
          <p:cNvSpPr/>
          <p:nvPr/>
        </p:nvSpPr>
        <p:spPr>
          <a:xfrm>
            <a:off x="2955312" y="5992424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seed</a:t>
            </a:r>
            <a:endParaRPr lang="de-DE" dirty="0"/>
          </a:p>
        </p:txBody>
      </p: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1D3298A3-5503-484B-B082-5C01F9290607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583469" y="3627575"/>
            <a:ext cx="1197304" cy="1816257"/>
          </a:xfrm>
          <a:prstGeom prst="bentConnector3">
            <a:avLst>
              <a:gd name="adj1" fmla="val 4601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486B2A3A-E2AC-47C3-A428-9442770474FA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4446339" y="3576097"/>
            <a:ext cx="1094528" cy="181643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FE1393C2-66A7-408F-A7EF-F0F96E1D62D6}"/>
              </a:ext>
            </a:extLst>
          </p:cNvPr>
          <p:cNvSpPr txBox="1"/>
          <p:nvPr/>
        </p:nvSpPr>
        <p:spPr>
          <a:xfrm>
            <a:off x="5037602" y="4858870"/>
            <a:ext cx="59406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de-DE" sz="1400" dirty="0">
                <a:solidFill>
                  <a:schemeClr val="bg1"/>
                </a:solidFill>
                <a:latin typeface="+mn-lt"/>
              </a:rPr>
            </a:br>
            <a:r>
              <a:rPr lang="de-DE" sz="1400" dirty="0">
                <a:solidFill>
                  <a:schemeClr val="bg1"/>
                </a:solidFill>
                <a:latin typeface="+mn-lt"/>
              </a:rPr>
              <a:t>2048 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times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 HMAC-SHA512 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hashing</a:t>
            </a:r>
            <a:br>
              <a:rPr lang="de-DE" sz="1400" dirty="0">
                <a:solidFill>
                  <a:schemeClr val="bg1"/>
                </a:solidFill>
                <a:latin typeface="+mn-lt"/>
              </a:rPr>
            </a:b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supposed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be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computationally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intensive: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against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brute-force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attacks</a:t>
            </a:r>
            <a:r>
              <a:rPr lang="de-DE" sz="1400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 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15A4935-5D35-4C0E-B5B3-C0D3F26E15EA}"/>
              </a:ext>
            </a:extLst>
          </p:cNvPr>
          <p:cNvSpPr txBox="1"/>
          <p:nvPr/>
        </p:nvSpPr>
        <p:spPr>
          <a:xfrm>
            <a:off x="8079924" y="3018252"/>
            <a:ext cx="24662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+mn-lt"/>
              </a:rPr>
              <a:t>PBKDF2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 – 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password</a:t>
            </a:r>
            <a:r>
              <a:rPr lang="de-DE" sz="1400" dirty="0" err="1">
                <a:solidFill>
                  <a:schemeClr val="bg1"/>
                </a:solidFill>
              </a:rPr>
              <a:t>-based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key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derivation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function</a:t>
            </a:r>
            <a:endParaRPr lang="de-DE" sz="1400" dirty="0">
              <a:solidFill>
                <a:schemeClr val="bg1"/>
              </a:solidFill>
            </a:endParaRPr>
          </a:p>
          <a:p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b="1" dirty="0">
                <a:solidFill>
                  <a:schemeClr val="bg1"/>
                </a:solidFill>
              </a:rPr>
              <a:t>HMAC 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– hash-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based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message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+mn-lt"/>
              </a:rPr>
              <a:t>authenticaion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 code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br>
              <a:rPr lang="de-DE" sz="1400" dirty="0">
                <a:solidFill>
                  <a:schemeClr val="bg1"/>
                </a:solidFill>
              </a:rPr>
            </a:b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b="1" dirty="0">
                <a:solidFill>
                  <a:schemeClr val="bg1"/>
                </a:solidFill>
                <a:latin typeface="+mn-lt"/>
              </a:rPr>
              <a:t>HMAC-SHA512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(</a:t>
            </a:r>
            <a:r>
              <a:rPr lang="de-DE" sz="1400" i="1" dirty="0" err="1">
                <a:solidFill>
                  <a:schemeClr val="bg1"/>
                </a:solidFill>
                <a:latin typeface="+mn-lt"/>
              </a:rPr>
              <a:t>data</a:t>
            </a:r>
            <a:r>
              <a:rPr lang="de-DE" sz="1400" i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de-DE" sz="1400" i="1" dirty="0" err="1">
                <a:solidFill>
                  <a:schemeClr val="bg1"/>
                </a:solidFill>
                <a:latin typeface="+mn-lt"/>
              </a:rPr>
              <a:t>key</a:t>
            </a:r>
            <a:r>
              <a:rPr lang="de-DE" sz="1400" dirty="0">
                <a:solidFill>
                  <a:schemeClr val="bg1"/>
                </a:solidFill>
                <a:latin typeface="+mn-lt"/>
              </a:rPr>
              <a:t>)</a:t>
            </a:r>
            <a:endParaRPr lang="de-DE" sz="1400" b="1" dirty="0">
              <a:solidFill>
                <a:schemeClr val="bg1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E3B75C-AD14-44C4-BE5B-315E429426D7}"/>
              </a:ext>
            </a:extLst>
          </p:cNvPr>
          <p:cNvCxnSpPr>
            <a:cxnSpLocks/>
            <a:stCxn id="17" idx="2"/>
            <a:endCxn id="10" idx="0"/>
          </p:cNvCxnSpPr>
          <p:nvPr/>
        </p:nvCxnSpPr>
        <p:spPr>
          <a:xfrm>
            <a:off x="4085385" y="5641589"/>
            <a:ext cx="2522" cy="3508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7B4ECE7-30F8-4370-A9F2-EF65D232399F}"/>
              </a:ext>
            </a:extLst>
          </p:cNvPr>
          <p:cNvSpPr txBox="1"/>
          <p:nvPr/>
        </p:nvSpPr>
        <p:spPr>
          <a:xfrm>
            <a:off x="2700759" y="4512594"/>
            <a:ext cx="7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 err="1">
                <a:solidFill>
                  <a:schemeClr val="bg1"/>
                </a:solidFill>
                <a:latin typeface="+mn-lt"/>
              </a:rPr>
              <a:t>data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834C6FE-FCBD-4F1D-A05A-64554D78CA0B}"/>
              </a:ext>
            </a:extLst>
          </p:cNvPr>
          <p:cNvSpPr txBox="1"/>
          <p:nvPr/>
        </p:nvSpPr>
        <p:spPr>
          <a:xfrm>
            <a:off x="5306026" y="4503006"/>
            <a:ext cx="7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 err="1">
                <a:solidFill>
                  <a:schemeClr val="bg1"/>
                </a:solidFill>
                <a:latin typeface="+mn-lt"/>
              </a:rPr>
              <a:t>key</a:t>
            </a:r>
            <a:endParaRPr lang="de-DE" i="1" dirty="0">
              <a:solidFill>
                <a:schemeClr val="bg1"/>
              </a:solidFill>
            </a:endParaRPr>
          </a:p>
        </p:txBody>
      </p:sp>
      <p:sp>
        <p:nvSpPr>
          <p:cNvPr id="17" name="Flussdiagramm: Verzweigung 16">
            <a:extLst>
              <a:ext uri="{FF2B5EF4-FFF2-40B4-BE49-F238E27FC236}">
                <a16:creationId xmlns:a16="http://schemas.microsoft.com/office/drawing/2014/main" id="{81E52E36-9CAD-4144-AE43-1F681A7729E3}"/>
              </a:ext>
            </a:extLst>
          </p:cNvPr>
          <p:cNvSpPr/>
          <p:nvPr/>
        </p:nvSpPr>
        <p:spPr>
          <a:xfrm>
            <a:off x="3198023" y="5031579"/>
            <a:ext cx="1774723" cy="610010"/>
          </a:xfrm>
          <a:prstGeom prst="flowChartDecision">
            <a:avLst/>
          </a:prstGeom>
          <a:solidFill>
            <a:srgbClr val="595959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53F7A08-1693-4846-97D2-FEB207C0A6B0}"/>
              </a:ext>
            </a:extLst>
          </p:cNvPr>
          <p:cNvSpPr txBox="1"/>
          <p:nvPr/>
        </p:nvSpPr>
        <p:spPr>
          <a:xfrm>
            <a:off x="3434371" y="5158370"/>
            <a:ext cx="1302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+mn-lt"/>
              </a:rPr>
              <a:t>PBKDF2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03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private / public extended key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13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6" y="1482813"/>
            <a:ext cx="9681574" cy="501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The 512-bit </a:t>
            </a:r>
            <a:r>
              <a:rPr lang="de-DE" sz="2800" dirty="0" err="1">
                <a:latin typeface="+mn-lt"/>
              </a:rPr>
              <a:t>seed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used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derivation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of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so-</a:t>
            </a:r>
            <a:r>
              <a:rPr lang="de-DE" sz="2800" dirty="0" err="1">
                <a:latin typeface="+mn-lt"/>
              </a:rPr>
              <a:t>called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chain</a:t>
            </a:r>
            <a:r>
              <a:rPr lang="de-DE" sz="2800" dirty="0">
                <a:latin typeface="+mn-lt"/>
              </a:rPr>
              <a:t> code</a:t>
            </a:r>
          </a:p>
          <a:p>
            <a:endParaRPr lang="de-DE" sz="2800" dirty="0">
              <a:latin typeface="+mn-lt"/>
            </a:endParaRPr>
          </a:p>
          <a:p>
            <a:pPr algn="ctr"/>
            <a:r>
              <a:rPr lang="de-DE" sz="6000" dirty="0">
                <a:latin typeface="+mn-lt"/>
              </a:rPr>
              <a:t>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70BFF21-D41E-4564-8B5C-64A05C9FB255}"/>
              </a:ext>
            </a:extLst>
          </p:cNvPr>
          <p:cNvSpPr/>
          <p:nvPr/>
        </p:nvSpPr>
        <p:spPr>
          <a:xfrm>
            <a:off x="3008083" y="2472878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seed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3A3E0B-F503-425B-95EB-3680CB000C25}"/>
              </a:ext>
            </a:extLst>
          </p:cNvPr>
          <p:cNvSpPr/>
          <p:nvPr/>
        </p:nvSpPr>
        <p:spPr>
          <a:xfrm>
            <a:off x="4625362" y="379690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1EA9DD0-8C4E-4A33-8749-7CDD8A12B6D8}"/>
              </a:ext>
            </a:extLst>
          </p:cNvPr>
          <p:cNvSpPr/>
          <p:nvPr/>
        </p:nvSpPr>
        <p:spPr>
          <a:xfrm>
            <a:off x="2244518" y="4816682"/>
            <a:ext cx="252000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private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0D812AD-6067-4C60-B64E-9888E24DEDEA}"/>
              </a:ext>
            </a:extLst>
          </p:cNvPr>
          <p:cNvSpPr/>
          <p:nvPr/>
        </p:nvSpPr>
        <p:spPr>
          <a:xfrm>
            <a:off x="6871650" y="4819466"/>
            <a:ext cx="252000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chain</a:t>
            </a:r>
            <a:r>
              <a:rPr lang="de-DE" dirty="0"/>
              <a:t> code c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635E4A79-8B31-488E-A738-0026087E8755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612968" y="3300783"/>
            <a:ext cx="663671" cy="2373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3FF8E9-8D47-4314-A4AE-EB07BC196507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rot="5400000">
            <a:off x="4300795" y="3359519"/>
            <a:ext cx="660887" cy="2253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C796FFB-6F84-42CF-9DBD-F3D848868BFA}"/>
              </a:ext>
            </a:extLst>
          </p:cNvPr>
          <p:cNvSpPr/>
          <p:nvPr/>
        </p:nvSpPr>
        <p:spPr>
          <a:xfrm>
            <a:off x="2244518" y="6182609"/>
            <a:ext cx="252000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264-bits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989C308-F692-4055-B0DC-42162F7D4124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3504518" y="5175574"/>
            <a:ext cx="0" cy="1007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E16094FB-6A3A-4B54-80B7-19FE8A7AB946}"/>
              </a:ext>
            </a:extLst>
          </p:cNvPr>
          <p:cNvSpPr txBox="1"/>
          <p:nvPr/>
        </p:nvSpPr>
        <p:spPr>
          <a:xfrm>
            <a:off x="652689" y="5293204"/>
            <a:ext cx="29750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Elliptic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curve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multiplication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generator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point</a:t>
            </a:r>
            <a:r>
              <a:rPr lang="de-DE" dirty="0">
                <a:solidFill>
                  <a:schemeClr val="bg1"/>
                </a:solidFill>
              </a:rPr>
              <a:t> G: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4DE50D9-C599-40CE-9D5A-F414CDC972A4}"/>
              </a:ext>
            </a:extLst>
          </p:cNvPr>
          <p:cNvSpPr txBox="1"/>
          <p:nvPr/>
        </p:nvSpPr>
        <p:spPr>
          <a:xfrm>
            <a:off x="3125775" y="4026230"/>
            <a:ext cx="145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Left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8DF4860-9011-4533-B8A8-890E30979B32}"/>
              </a:ext>
            </a:extLst>
          </p:cNvPr>
          <p:cNvSpPr txBox="1"/>
          <p:nvPr/>
        </p:nvSpPr>
        <p:spPr>
          <a:xfrm>
            <a:off x="7067320" y="4025288"/>
            <a:ext cx="169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Right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562B740-3A73-41B9-B94F-45FDCF966EE8}"/>
              </a:ext>
            </a:extLst>
          </p:cNvPr>
          <p:cNvSpPr txBox="1"/>
          <p:nvPr/>
        </p:nvSpPr>
        <p:spPr>
          <a:xfrm>
            <a:off x="3678362" y="5454385"/>
            <a:ext cx="136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/>
                </a:solidFill>
              </a:rPr>
              <a:t>M = m · 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16FCA1-AB8E-47BD-8347-E3E5DEE0D91E}"/>
              </a:ext>
            </a:extLst>
          </p:cNvPr>
          <p:cNvSpPr/>
          <p:nvPr/>
        </p:nvSpPr>
        <p:spPr>
          <a:xfrm>
            <a:off x="6096000" y="2477176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“Bitcoin </a:t>
            </a:r>
            <a:r>
              <a:rPr lang="de-DE" dirty="0" err="1"/>
              <a:t>seed</a:t>
            </a:r>
            <a:r>
              <a:rPr lang="de-DE" dirty="0"/>
              <a:t>“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F4A771C8-C39F-4E71-8D52-F3A5823350C8}"/>
              </a:ext>
            </a:extLst>
          </p:cNvPr>
          <p:cNvSpPr/>
          <p:nvPr/>
        </p:nvSpPr>
        <p:spPr>
          <a:xfrm>
            <a:off x="546847" y="4589929"/>
            <a:ext cx="4529896" cy="213154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CEA90449-0092-4297-AF97-5E986DDB71AA}"/>
              </a:ext>
            </a:extLst>
          </p:cNvPr>
          <p:cNvSpPr txBox="1"/>
          <p:nvPr/>
        </p:nvSpPr>
        <p:spPr>
          <a:xfrm>
            <a:off x="546847" y="4123414"/>
            <a:ext cx="132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Master </a:t>
            </a:r>
            <a:r>
              <a:rPr lang="de-DE" dirty="0" err="1">
                <a:solidFill>
                  <a:schemeClr val="bg1"/>
                </a:solidFill>
              </a:rPr>
              <a:t>keys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2862E423-5006-499B-B19C-D10399F53E74}"/>
              </a:ext>
            </a:extLst>
          </p:cNvPr>
          <p:cNvSpPr txBox="1"/>
          <p:nvPr/>
        </p:nvSpPr>
        <p:spPr>
          <a:xfrm>
            <a:off x="5823350" y="5587246"/>
            <a:ext cx="3585647" cy="92333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Extended private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= {m, c}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Extended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= {M, c}</a:t>
            </a:r>
          </a:p>
        </p:txBody>
      </p:sp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2491FCC0-91E9-4A6C-9FAE-B6168ED7BD18}"/>
              </a:ext>
            </a:extLst>
          </p:cNvPr>
          <p:cNvSpPr/>
          <p:nvPr/>
        </p:nvSpPr>
        <p:spPr>
          <a:xfrm>
            <a:off x="9548925" y="5918689"/>
            <a:ext cx="191228" cy="26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300E8D4-C8A5-42BA-AB47-5CB04BEE866B}"/>
              </a:ext>
            </a:extLst>
          </p:cNvPr>
          <p:cNvSpPr txBox="1"/>
          <p:nvPr/>
        </p:nvSpPr>
        <p:spPr>
          <a:xfrm>
            <a:off x="9784303" y="5694446"/>
            <a:ext cx="1944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Important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child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derivation</a:t>
            </a:r>
            <a:r>
              <a:rPr lang="de-DE" dirty="0">
                <a:solidFill>
                  <a:schemeClr val="bg1"/>
                </a:solidFill>
              </a:rPr>
              <a:t>!</a:t>
            </a:r>
            <a:endParaRPr lang="de-DE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50E87C2-4B62-4384-8565-BCC2FD963075}"/>
              </a:ext>
            </a:extLst>
          </p:cNvPr>
          <p:cNvSpPr txBox="1"/>
          <p:nvPr/>
        </p:nvSpPr>
        <p:spPr>
          <a:xfrm>
            <a:off x="1675479" y="4629496"/>
            <a:ext cx="445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rgbClr val="C00000"/>
                </a:solidFill>
                <a:latin typeface="+mn-lt"/>
                <a:sym typeface="Webdings" panose="05030102010509060703" pitchFamily="18" charset="2"/>
              </a:rPr>
              <a:t></a:t>
            </a:r>
            <a:endParaRPr lang="de-DE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7164E07-EF2A-41F0-A172-E759B5DFB6A9}"/>
              </a:ext>
            </a:extLst>
          </p:cNvPr>
          <p:cNvSpPr txBox="1"/>
          <p:nvPr/>
        </p:nvSpPr>
        <p:spPr>
          <a:xfrm>
            <a:off x="1412746" y="5996479"/>
            <a:ext cx="9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3600" b="1" dirty="0">
              <a:solidFill>
                <a:srgbClr val="00B050"/>
              </a:solidFill>
              <a:latin typeface="+mn-lt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3AA32D4-A5F5-48CF-A603-DBA5BF4C1359}"/>
              </a:ext>
            </a:extLst>
          </p:cNvPr>
          <p:cNvGrpSpPr/>
          <p:nvPr/>
        </p:nvGrpSpPr>
        <p:grpSpPr>
          <a:xfrm>
            <a:off x="3980316" y="2831769"/>
            <a:ext cx="3539770" cy="929878"/>
            <a:chOff x="4012818" y="2867025"/>
            <a:chExt cx="3539770" cy="929878"/>
          </a:xfrm>
        </p:grpSpPr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4DF487C0-9B34-44C6-A7E4-E22993970C70}"/>
                </a:ext>
              </a:extLst>
            </p:cNvPr>
            <p:cNvCxnSpPr>
              <a:cxnSpLocks/>
              <a:stCxn id="52" idx="2"/>
              <a:endCxn id="46" idx="3"/>
            </p:cNvCxnSpPr>
            <p:nvPr/>
          </p:nvCxnSpPr>
          <p:spPr>
            <a:xfrm rot="5400000">
              <a:off x="6881728" y="2911327"/>
              <a:ext cx="419373" cy="33936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Verbinder: gewinkelt 41">
              <a:extLst>
                <a:ext uri="{FF2B5EF4-FFF2-40B4-BE49-F238E27FC236}">
                  <a16:creationId xmlns:a16="http://schemas.microsoft.com/office/drawing/2014/main" id="{875A751A-08D8-4FA4-8F84-9DBC060305F8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 rot="16200000" flipH="1">
              <a:off x="4171846" y="2868359"/>
              <a:ext cx="423671" cy="4210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31C835AE-2627-4DD8-A486-70C4261F903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757957" y="3595702"/>
              <a:ext cx="0" cy="20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EA72288-091E-47F8-9259-CC2A2E567C40}"/>
                </a:ext>
              </a:extLst>
            </p:cNvPr>
            <p:cNvSpPr txBox="1"/>
            <p:nvPr/>
          </p:nvSpPr>
          <p:spPr>
            <a:xfrm>
              <a:off x="4012818" y="3279393"/>
              <a:ext cx="640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data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A958389-31B5-4CC7-914B-2B8729BD651E}"/>
                </a:ext>
              </a:extLst>
            </p:cNvPr>
            <p:cNvSpPr txBox="1"/>
            <p:nvPr/>
          </p:nvSpPr>
          <p:spPr>
            <a:xfrm>
              <a:off x="6961749" y="3264686"/>
              <a:ext cx="59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key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6" name="Flussdiagramm: Verzweigung 45">
              <a:extLst>
                <a:ext uri="{FF2B5EF4-FFF2-40B4-BE49-F238E27FC236}">
                  <a16:creationId xmlns:a16="http://schemas.microsoft.com/office/drawing/2014/main" id="{031C8CE8-C4C0-44E9-8F20-73443E3785B6}"/>
                </a:ext>
              </a:extLst>
            </p:cNvPr>
            <p:cNvSpPr/>
            <p:nvPr/>
          </p:nvSpPr>
          <p:spPr>
            <a:xfrm>
              <a:off x="4594183" y="2985692"/>
              <a:ext cx="2327547" cy="610010"/>
            </a:xfrm>
            <a:prstGeom prst="flowChartDecision">
              <a:avLst/>
            </a:prstGeom>
            <a:solidFill>
              <a:srgbClr val="595959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BA48884-1DC4-42DE-BF78-5616ECA85E42}"/>
                </a:ext>
              </a:extLst>
            </p:cNvPr>
            <p:cNvSpPr txBox="1"/>
            <p:nvPr/>
          </p:nvSpPr>
          <p:spPr>
            <a:xfrm>
              <a:off x="5061669" y="3134026"/>
              <a:ext cx="14218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HMAC-SHA512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1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  <p:bldP spid="66" grpId="0" animBg="1"/>
      <p:bldP spid="64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Child key derivation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14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2"/>
            <a:ext cx="10214311" cy="4369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Child </a:t>
            </a:r>
            <a:r>
              <a:rPr lang="de-DE" sz="2800" dirty="0" err="1">
                <a:latin typeface="+mn-lt"/>
              </a:rPr>
              <a:t>keys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can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be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derived</a:t>
            </a:r>
            <a:r>
              <a:rPr lang="de-DE" sz="2800" dirty="0">
                <a:latin typeface="+mn-lt"/>
              </a:rPr>
              <a:t> in different </a:t>
            </a:r>
            <a:r>
              <a:rPr lang="de-DE" sz="2800" dirty="0" err="1">
                <a:latin typeface="+mn-lt"/>
              </a:rPr>
              <a:t>ways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extended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or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keys</a:t>
            </a:r>
            <a:endParaRPr lang="de-DE" sz="2800" dirty="0">
              <a:latin typeface="+mn-lt"/>
            </a:endParaRPr>
          </a:p>
          <a:p>
            <a:endParaRPr lang="de-DE" sz="2800" dirty="0">
              <a:solidFill>
                <a:srgbClr val="FF0000"/>
              </a:solidFill>
              <a:latin typeface="+mn-lt"/>
            </a:endParaRPr>
          </a:p>
          <a:p>
            <a:pPr marL="715963" indent="-715963">
              <a:buFont typeface="+mj-lt"/>
              <a:buAutoNum type="arabicParenR"/>
            </a:pPr>
            <a:r>
              <a:rPr lang="de-DE" sz="2800" dirty="0">
                <a:latin typeface="+mn-lt"/>
              </a:rPr>
              <a:t>Normal </a:t>
            </a:r>
            <a:r>
              <a:rPr lang="de-DE" sz="2800" dirty="0" err="1">
                <a:latin typeface="+mn-lt"/>
              </a:rPr>
              <a:t>child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extended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endParaRPr lang="de-DE" sz="2800" dirty="0">
              <a:latin typeface="+mn-lt"/>
            </a:endParaRPr>
          </a:p>
          <a:p>
            <a:pPr marL="715963" indent="-715963">
              <a:buFont typeface="+mj-lt"/>
              <a:buAutoNum type="arabicParenR"/>
            </a:pPr>
            <a:r>
              <a:rPr lang="de-DE" sz="2800" dirty="0">
                <a:latin typeface="+mn-lt"/>
              </a:rPr>
              <a:t>Normal </a:t>
            </a:r>
            <a:r>
              <a:rPr lang="de-DE" sz="2800" dirty="0" err="1">
                <a:latin typeface="+mn-lt"/>
              </a:rPr>
              <a:t>child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extended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endParaRPr lang="de-DE" sz="2800" dirty="0">
              <a:latin typeface="+mn-lt"/>
            </a:endParaRPr>
          </a:p>
          <a:p>
            <a:pPr marL="1255713" lvl="1" indent="-569913">
              <a:buFont typeface="Wingdings" panose="05000000000000000000" pitchFamily="2" charset="2"/>
              <a:buChar char="Ø"/>
            </a:pPr>
            <a:r>
              <a:rPr lang="de-DE" dirty="0">
                <a:latin typeface="+mn-lt"/>
              </a:rPr>
              <a:t>Child </a:t>
            </a:r>
            <a:r>
              <a:rPr lang="de-DE" dirty="0" err="1">
                <a:latin typeface="+mn-lt"/>
              </a:rPr>
              <a:t>public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key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is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derived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from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public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key</a:t>
            </a:r>
            <a:r>
              <a:rPr lang="de-DE" dirty="0">
                <a:latin typeface="+mn-lt"/>
              </a:rPr>
              <a:t> 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creation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of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new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keys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w/o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having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to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access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private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keys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, e.g. on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public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servers</a:t>
            </a:r>
            <a:endParaRPr lang="de-DE" dirty="0">
              <a:latin typeface="+mn-lt"/>
              <a:sym typeface="Wingdings" panose="05000000000000000000" pitchFamily="2" charset="2"/>
            </a:endParaRPr>
          </a:p>
          <a:p>
            <a:pPr marL="715963" indent="-715963">
              <a:buFont typeface="+mj-lt"/>
              <a:buAutoNum type="arabicParenR"/>
            </a:pPr>
            <a:r>
              <a:rPr lang="de-DE" sz="2800" dirty="0" err="1">
                <a:latin typeface="+mn-lt"/>
              </a:rPr>
              <a:t>Hardened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child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extended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endParaRPr lang="de-DE" sz="2800" dirty="0">
              <a:latin typeface="+mn-lt"/>
            </a:endParaRPr>
          </a:p>
          <a:p>
            <a:pPr marL="1255713" lvl="1" indent="-569913">
              <a:buFont typeface="Wingdings" panose="05000000000000000000" pitchFamily="2" charset="2"/>
              <a:buChar char="Ø"/>
            </a:pPr>
            <a:r>
              <a:rPr lang="de-DE" dirty="0">
                <a:latin typeface="+mn-lt"/>
              </a:rPr>
              <a:t>Child </a:t>
            </a:r>
            <a:r>
              <a:rPr lang="de-DE" dirty="0" err="1">
                <a:latin typeface="+mn-lt"/>
              </a:rPr>
              <a:t>cannot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be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derived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from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public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key</a:t>
            </a:r>
            <a:r>
              <a:rPr lang="de-DE" dirty="0">
                <a:latin typeface="+mn-lt"/>
              </a:rPr>
              <a:t> 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security</a:t>
            </a:r>
            <a:r>
              <a:rPr lang="de-DE" dirty="0">
                <a:latin typeface="+mn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n-lt"/>
                <a:sym typeface="Wingdings" panose="05000000000000000000" pitchFamily="2" charset="2"/>
              </a:rPr>
              <a:t>advantage</a:t>
            </a:r>
            <a:endParaRPr lang="de-DE" dirty="0">
              <a:latin typeface="+mn-lt"/>
            </a:endParaRPr>
          </a:p>
          <a:p>
            <a:pPr marL="715963" indent="-715963">
              <a:buFont typeface="Wingdings" panose="05000000000000000000" pitchFamily="2" charset="2"/>
              <a:buChar char="Ø"/>
            </a:pPr>
            <a:endParaRPr lang="de-DE" dirty="0">
              <a:latin typeface="+mn-lt"/>
            </a:endParaRPr>
          </a:p>
          <a:p>
            <a:pPr marL="1401763" lvl="1" indent="-715963">
              <a:buFont typeface="+mj-lt"/>
              <a:buAutoNum type="arabicParenR"/>
            </a:pPr>
            <a:endParaRPr lang="de-DE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042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child from private key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15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3"/>
            <a:ext cx="11314671" cy="55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Child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derived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, </a:t>
            </a:r>
            <a:r>
              <a:rPr lang="de-DE" sz="2800" dirty="0" err="1">
                <a:latin typeface="+mn-lt"/>
              </a:rPr>
              <a:t>index</a:t>
            </a:r>
            <a:r>
              <a:rPr lang="de-DE" sz="2800" dirty="0">
                <a:latin typeface="+mn-lt"/>
              </a:rPr>
              <a:t>, </a:t>
            </a:r>
            <a:r>
              <a:rPr lang="de-DE" sz="2800" dirty="0" err="1">
                <a:latin typeface="+mn-lt"/>
              </a:rPr>
              <a:t>chain</a:t>
            </a:r>
            <a:r>
              <a:rPr lang="de-DE" sz="2800" dirty="0">
                <a:latin typeface="+mn-lt"/>
              </a:rPr>
              <a:t> code and private </a:t>
            </a:r>
            <a:r>
              <a:rPr lang="de-DE" sz="2800" dirty="0" err="1">
                <a:latin typeface="+mn-lt"/>
              </a:rPr>
              <a:t>key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3A3E0B-F503-425B-95EB-3680CB000C25}"/>
              </a:ext>
            </a:extLst>
          </p:cNvPr>
          <p:cNvSpPr/>
          <p:nvPr/>
        </p:nvSpPr>
        <p:spPr>
          <a:xfrm>
            <a:off x="4625362" y="379690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0D812AD-6067-4C60-B64E-9888E24DEDEA}"/>
              </a:ext>
            </a:extLst>
          </p:cNvPr>
          <p:cNvSpPr/>
          <p:nvPr/>
        </p:nvSpPr>
        <p:spPr>
          <a:xfrm>
            <a:off x="6460012" y="4819466"/>
            <a:ext cx="2931638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code c‘(i)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635E4A79-8B31-488E-A738-0026087E8755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rot="16200000" flipH="1">
            <a:off x="6510059" y="3403693"/>
            <a:ext cx="663671" cy="2167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3FF8E9-8D47-4314-A4AE-EB07BC196507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>
          <a:xfrm rot="5400000">
            <a:off x="4385071" y="3277833"/>
            <a:ext cx="494924" cy="2250849"/>
          </a:xfrm>
          <a:prstGeom prst="bentConnector3">
            <a:avLst>
              <a:gd name="adj1" fmla="val 67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C796FFB-6F84-42CF-9DBD-F3D848868BFA}"/>
              </a:ext>
            </a:extLst>
          </p:cNvPr>
          <p:cNvSpPr/>
          <p:nvPr/>
        </p:nvSpPr>
        <p:spPr>
          <a:xfrm>
            <a:off x="1578777" y="5467607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private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m‘</a:t>
            </a:r>
            <a:r>
              <a:rPr lang="de-DE" dirty="0"/>
              <a:t>(i)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989C308-F692-4055-B0DC-42162F7D4124}"/>
              </a:ext>
            </a:extLst>
          </p:cNvPr>
          <p:cNvCxnSpPr>
            <a:cxnSpLocks/>
            <a:stCxn id="43" idx="2"/>
            <a:endCxn id="37" idx="0"/>
          </p:cNvCxnSpPr>
          <p:nvPr/>
        </p:nvCxnSpPr>
        <p:spPr>
          <a:xfrm flipH="1">
            <a:off x="3504519" y="5224233"/>
            <a:ext cx="2589" cy="24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4DE50D9-C599-40CE-9D5A-F414CDC972A4}"/>
              </a:ext>
            </a:extLst>
          </p:cNvPr>
          <p:cNvSpPr txBox="1"/>
          <p:nvPr/>
        </p:nvSpPr>
        <p:spPr>
          <a:xfrm>
            <a:off x="3125775" y="4161399"/>
            <a:ext cx="145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Left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8DF4860-9011-4533-B8A8-890E30979B32}"/>
              </a:ext>
            </a:extLst>
          </p:cNvPr>
          <p:cNvSpPr txBox="1"/>
          <p:nvPr/>
        </p:nvSpPr>
        <p:spPr>
          <a:xfrm>
            <a:off x="7067320" y="4160457"/>
            <a:ext cx="169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Right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16FCA1-AB8E-47BD-8347-E3E5DEE0D91E}"/>
              </a:ext>
            </a:extLst>
          </p:cNvPr>
          <p:cNvSpPr/>
          <p:nvPr/>
        </p:nvSpPr>
        <p:spPr>
          <a:xfrm>
            <a:off x="6460013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Chain code 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DAA3992-1217-4D18-BDAC-BFDFD1112609}"/>
              </a:ext>
            </a:extLst>
          </p:cNvPr>
          <p:cNvSpPr txBox="1"/>
          <p:nvPr/>
        </p:nvSpPr>
        <p:spPr>
          <a:xfrm>
            <a:off x="2900368" y="2250503"/>
            <a:ext cx="51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“+“</a:t>
            </a:r>
            <a:br>
              <a:rPr lang="de-DE" sz="1800" dirty="0">
                <a:solidFill>
                  <a:schemeClr val="bg1"/>
                </a:solidFill>
                <a:latin typeface="+mn-lt"/>
              </a:rPr>
            </a:br>
            <a:r>
              <a:rPr lang="de-DE" sz="1000" dirty="0">
                <a:solidFill>
                  <a:schemeClr val="bg1"/>
                </a:solidFill>
                <a:latin typeface="+mn-lt"/>
              </a:rPr>
              <a:t>(</a:t>
            </a:r>
            <a:r>
              <a:rPr lang="de-DE" sz="1000" dirty="0" err="1">
                <a:solidFill>
                  <a:schemeClr val="bg1"/>
                </a:solidFill>
                <a:latin typeface="+mn-lt"/>
              </a:rPr>
              <a:t>conc</a:t>
            </a:r>
            <a:r>
              <a:rPr lang="de-DE" sz="1000" dirty="0">
                <a:solidFill>
                  <a:schemeClr val="bg1"/>
                </a:solidFill>
                <a:latin typeface="+mn-lt"/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C8F7A1-FE80-4EC4-B648-331AF1CE6084}"/>
              </a:ext>
            </a:extLst>
          </p:cNvPr>
          <p:cNvGrpSpPr/>
          <p:nvPr/>
        </p:nvGrpSpPr>
        <p:grpSpPr>
          <a:xfrm>
            <a:off x="3158277" y="2698341"/>
            <a:ext cx="4434331" cy="1098562"/>
            <a:chOff x="3158277" y="2698341"/>
            <a:chExt cx="4434331" cy="1098562"/>
          </a:xfrm>
        </p:grpSpPr>
        <p:cxnSp>
          <p:nvCxnSpPr>
            <p:cNvPr id="55" name="Verbinder: gewinkelt 54">
              <a:extLst>
                <a:ext uri="{FF2B5EF4-FFF2-40B4-BE49-F238E27FC236}">
                  <a16:creationId xmlns:a16="http://schemas.microsoft.com/office/drawing/2014/main" id="{52B736AC-AB9F-4147-A98E-C28A4C22837D}"/>
                </a:ext>
              </a:extLst>
            </p:cNvPr>
            <p:cNvCxnSpPr>
              <a:cxnSpLocks/>
              <a:stCxn id="52" idx="2"/>
              <a:endCxn id="3" idx="3"/>
            </p:cNvCxnSpPr>
            <p:nvPr/>
          </p:nvCxnSpPr>
          <p:spPr>
            <a:xfrm rot="5400000">
              <a:off x="6960991" y="2659080"/>
              <a:ext cx="592356" cy="6708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er: gewinkelt 58">
              <a:extLst>
                <a:ext uri="{FF2B5EF4-FFF2-40B4-BE49-F238E27FC236}">
                  <a16:creationId xmlns:a16="http://schemas.microsoft.com/office/drawing/2014/main" id="{D0A2D7ED-A14D-45FF-BEC2-381FBFD84A84}"/>
                </a:ext>
              </a:extLst>
            </p:cNvPr>
            <p:cNvCxnSpPr>
              <a:cxnSpLocks/>
              <a:stCxn id="53" idx="1"/>
              <a:endCxn id="3" idx="1"/>
            </p:cNvCxnSpPr>
            <p:nvPr/>
          </p:nvCxnSpPr>
          <p:spPr>
            <a:xfrm rot="16200000" flipH="1">
              <a:off x="3718344" y="2414859"/>
              <a:ext cx="315772" cy="1435905"/>
            </a:xfrm>
            <a:prstGeom prst="bentConnector4">
              <a:avLst>
                <a:gd name="adj1" fmla="val 45954"/>
                <a:gd name="adj2" fmla="val 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C901834-052E-439A-A2F4-F46D4523B109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5757957" y="3595702"/>
              <a:ext cx="0" cy="20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1F2FE96-E30D-4D8E-82DF-1A3D069EFABA}"/>
                </a:ext>
              </a:extLst>
            </p:cNvPr>
            <p:cNvSpPr txBox="1"/>
            <p:nvPr/>
          </p:nvSpPr>
          <p:spPr>
            <a:xfrm>
              <a:off x="4012818" y="3279393"/>
              <a:ext cx="640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data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328AAFE-C00B-4EFB-9D5D-9FBEBE8E5A7D}"/>
                </a:ext>
              </a:extLst>
            </p:cNvPr>
            <p:cNvSpPr txBox="1"/>
            <p:nvPr/>
          </p:nvSpPr>
          <p:spPr>
            <a:xfrm>
              <a:off x="6961749" y="3264686"/>
              <a:ext cx="59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key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3" name="Flussdiagramm: Verzweigung 2">
              <a:extLst>
                <a:ext uri="{FF2B5EF4-FFF2-40B4-BE49-F238E27FC236}">
                  <a16:creationId xmlns:a16="http://schemas.microsoft.com/office/drawing/2014/main" id="{F237530E-EEC3-45BD-B13E-0F7CD036CEA5}"/>
                </a:ext>
              </a:extLst>
            </p:cNvPr>
            <p:cNvSpPr/>
            <p:nvPr/>
          </p:nvSpPr>
          <p:spPr>
            <a:xfrm>
              <a:off x="4594183" y="2985692"/>
              <a:ext cx="2327547" cy="610010"/>
            </a:xfrm>
            <a:prstGeom prst="flowChartDecision">
              <a:avLst/>
            </a:prstGeom>
            <a:solidFill>
              <a:srgbClr val="595959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94A02A8-06A2-41DB-BE8F-74449310D583}"/>
                </a:ext>
              </a:extLst>
            </p:cNvPr>
            <p:cNvSpPr txBox="1"/>
            <p:nvPr/>
          </p:nvSpPr>
          <p:spPr>
            <a:xfrm>
              <a:off x="5061669" y="3134026"/>
              <a:ext cx="14218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HMAC-SHA512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502FD3A8-346F-45E6-94CE-64F23C30324F}"/>
              </a:ext>
            </a:extLst>
          </p:cNvPr>
          <p:cNvSpPr/>
          <p:nvPr/>
        </p:nvSpPr>
        <p:spPr>
          <a:xfrm>
            <a:off x="546847" y="3160542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Private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66670E2-074C-4DAF-ACD9-88DF447EBA1D}"/>
              </a:ext>
            </a:extLst>
          </p:cNvPr>
          <p:cNvSpPr/>
          <p:nvPr/>
        </p:nvSpPr>
        <p:spPr>
          <a:xfrm>
            <a:off x="3504519" y="2341000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i  </a:t>
            </a:r>
          </a:p>
        </p:txBody>
      </p: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B767B4F5-B3D0-4A6B-AD0F-FD04C2EC5588}"/>
              </a:ext>
            </a:extLst>
          </p:cNvPr>
          <p:cNvSpPr/>
          <p:nvPr/>
        </p:nvSpPr>
        <p:spPr>
          <a:xfrm rot="5400000">
            <a:off x="3098557" y="303773"/>
            <a:ext cx="119441" cy="52228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7B300109-F5CB-4C79-8366-33AB3211705A}"/>
              </a:ext>
            </a:extLst>
          </p:cNvPr>
          <p:cNvCxnSpPr>
            <a:cxnSpLocks/>
            <a:stCxn id="44" idx="2"/>
            <a:endCxn id="43" idx="1"/>
          </p:cNvCxnSpPr>
          <p:nvPr/>
        </p:nvCxnSpPr>
        <p:spPr>
          <a:xfrm rot="16200000" flipH="1">
            <a:off x="1302367" y="3896509"/>
            <a:ext cx="1418042" cy="663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382497B-DEEC-4750-84F0-3EE2BF14434B}"/>
              </a:ext>
            </a:extLst>
          </p:cNvPr>
          <p:cNvGrpSpPr/>
          <p:nvPr/>
        </p:nvGrpSpPr>
        <p:grpSpPr>
          <a:xfrm>
            <a:off x="2076550" y="4650719"/>
            <a:ext cx="2861117" cy="573514"/>
            <a:chOff x="2076550" y="4650719"/>
            <a:chExt cx="2861117" cy="573514"/>
          </a:xfrm>
        </p:grpSpPr>
        <p:sp>
          <p:nvSpPr>
            <p:cNvPr id="43" name="Flussdiagramm: Verzweigung 42">
              <a:extLst>
                <a:ext uri="{FF2B5EF4-FFF2-40B4-BE49-F238E27FC236}">
                  <a16:creationId xmlns:a16="http://schemas.microsoft.com/office/drawing/2014/main" id="{2DA029E3-B5C8-4DF1-8DF1-82E512BD3B23}"/>
                </a:ext>
              </a:extLst>
            </p:cNvPr>
            <p:cNvSpPr/>
            <p:nvPr/>
          </p:nvSpPr>
          <p:spPr>
            <a:xfrm>
              <a:off x="2343334" y="4650719"/>
              <a:ext cx="2327547" cy="573514"/>
            </a:xfrm>
            <a:prstGeom prst="flowChartDecision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9562B740-3A73-41B9-B94F-45FDCF966EE8}"/>
                </a:ext>
              </a:extLst>
            </p:cNvPr>
            <p:cNvSpPr txBox="1"/>
            <p:nvPr/>
          </p:nvSpPr>
          <p:spPr>
            <a:xfrm>
              <a:off x="2076550" y="4752352"/>
              <a:ext cx="28611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0" i="0" dirty="0">
                  <a:solidFill>
                    <a:schemeClr val="bg1"/>
                  </a:solidFill>
                </a:rPr>
                <a:t>Scalar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addition</a:t>
              </a:r>
              <a:r>
                <a:rPr lang="de-DE" sz="1600" b="0" i="0" dirty="0">
                  <a:solidFill>
                    <a:schemeClr val="bg1"/>
                  </a:solidFill>
                </a:rPr>
                <a:t>,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mod</a:t>
              </a:r>
              <a:r>
                <a:rPr lang="de-DE" sz="1600" b="0" i="0" dirty="0">
                  <a:solidFill>
                    <a:schemeClr val="bg1"/>
                  </a:solidFill>
                </a:rPr>
                <a:t> n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0E09977C-195B-4D01-9E5C-9F9E0616F32A}"/>
              </a:ext>
            </a:extLst>
          </p:cNvPr>
          <p:cNvSpPr txBox="1"/>
          <p:nvPr/>
        </p:nvSpPr>
        <p:spPr>
          <a:xfrm>
            <a:off x="9476487" y="2586134"/>
            <a:ext cx="1905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n - </a:t>
            </a:r>
            <a:r>
              <a:rPr lang="de-DE" sz="1600" dirty="0" err="1">
                <a:solidFill>
                  <a:schemeClr val="bg1"/>
                </a:solidFill>
              </a:rPr>
              <a:t>order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elliptic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curve</a:t>
            </a:r>
            <a:endParaRPr lang="de-DE" sz="1600" dirty="0">
              <a:solidFill>
                <a:schemeClr val="bg1"/>
              </a:solidFill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i – </a:t>
            </a:r>
            <a:r>
              <a:rPr lang="de-DE" sz="1600" dirty="0" err="1">
                <a:solidFill>
                  <a:schemeClr val="bg1"/>
                </a:solidFill>
              </a:rPr>
              <a:t>key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index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0 ≤ i ≤ 2147483647  </a:t>
            </a:r>
            <a:r>
              <a:rPr lang="de-DE" sz="1600" dirty="0" err="1">
                <a:solidFill>
                  <a:schemeClr val="bg1"/>
                </a:solidFill>
              </a:rPr>
              <a:t>for</a:t>
            </a:r>
            <a:r>
              <a:rPr lang="de-DE" sz="1600" dirty="0">
                <a:solidFill>
                  <a:schemeClr val="bg1"/>
                </a:solidFill>
              </a:rPr>
              <a:t> normal </a:t>
            </a:r>
            <a:r>
              <a:rPr lang="de-DE" sz="1600" dirty="0" err="1">
                <a:solidFill>
                  <a:schemeClr val="bg1"/>
                </a:solidFill>
              </a:rPr>
              <a:t>children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DDD86290-8704-43EF-8623-10BD2A281322}"/>
              </a:ext>
            </a:extLst>
          </p:cNvPr>
          <p:cNvSpPr txBox="1"/>
          <p:nvPr/>
        </p:nvSpPr>
        <p:spPr>
          <a:xfrm>
            <a:off x="5844544" y="5584317"/>
            <a:ext cx="4584907" cy="92333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Extended private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index</a:t>
            </a:r>
            <a:r>
              <a:rPr lang="de-DE" dirty="0">
                <a:solidFill>
                  <a:schemeClr val="bg1"/>
                </a:solidFill>
              </a:rPr>
              <a:t> i = {</a:t>
            </a:r>
            <a:r>
              <a:rPr lang="de-DE" dirty="0" err="1">
                <a:solidFill>
                  <a:schemeClr val="bg1"/>
                </a:solidFill>
              </a:rPr>
              <a:t>m‘</a:t>
            </a:r>
            <a:r>
              <a:rPr lang="de-DE" dirty="0">
                <a:solidFill>
                  <a:schemeClr val="bg1"/>
                </a:solidFill>
              </a:rPr>
              <a:t>(i), c‘(i)}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Extended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index</a:t>
            </a:r>
            <a:r>
              <a:rPr lang="de-DE" dirty="0">
                <a:solidFill>
                  <a:schemeClr val="bg1"/>
                </a:solidFill>
              </a:rPr>
              <a:t> i = {M‘(i), c‘(i)}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A8F3509D-0267-401B-8609-88068D4AD75D}"/>
              </a:ext>
            </a:extLst>
          </p:cNvPr>
          <p:cNvSpPr/>
          <p:nvPr/>
        </p:nvSpPr>
        <p:spPr>
          <a:xfrm>
            <a:off x="1578776" y="6297978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M‘(i)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DB8EDF7-1126-4164-BDF4-EA226C5B25BF}"/>
              </a:ext>
            </a:extLst>
          </p:cNvPr>
          <p:cNvCxnSpPr>
            <a:cxnSpLocks/>
            <a:stCxn id="37" idx="2"/>
            <a:endCxn id="74" idx="0"/>
          </p:cNvCxnSpPr>
          <p:nvPr/>
        </p:nvCxnSpPr>
        <p:spPr>
          <a:xfrm flipH="1">
            <a:off x="3504518" y="5826499"/>
            <a:ext cx="1" cy="47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9BBFB037-9C08-4FE0-A201-753559E27209}"/>
              </a:ext>
            </a:extLst>
          </p:cNvPr>
          <p:cNvSpPr txBox="1"/>
          <p:nvPr/>
        </p:nvSpPr>
        <p:spPr>
          <a:xfrm>
            <a:off x="3573388" y="5858884"/>
            <a:ext cx="136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/>
                </a:solidFill>
              </a:rPr>
              <a:t>M‘ = </a:t>
            </a:r>
            <a:r>
              <a:rPr lang="de-DE" b="0" i="0" dirty="0" err="1">
                <a:solidFill>
                  <a:schemeClr val="bg1"/>
                </a:solidFill>
              </a:rPr>
              <a:t>m‘</a:t>
            </a:r>
            <a:r>
              <a:rPr lang="de-DE" b="0" i="0" dirty="0">
                <a:solidFill>
                  <a:schemeClr val="bg1"/>
                </a:solidFill>
              </a:rPr>
              <a:t> · 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9" name="Pfeil: nach rechts 78">
            <a:extLst>
              <a:ext uri="{FF2B5EF4-FFF2-40B4-BE49-F238E27FC236}">
                <a16:creationId xmlns:a16="http://schemas.microsoft.com/office/drawing/2014/main" id="{0C46B442-87DA-4244-B9B1-9A7895202445}"/>
              </a:ext>
            </a:extLst>
          </p:cNvPr>
          <p:cNvSpPr/>
          <p:nvPr/>
        </p:nvSpPr>
        <p:spPr>
          <a:xfrm rot="18015912">
            <a:off x="10038946" y="5256177"/>
            <a:ext cx="122006" cy="260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10AD91C-CC47-4109-B27E-4AA64D93017E}"/>
              </a:ext>
            </a:extLst>
          </p:cNvPr>
          <p:cNvSpPr txBox="1"/>
          <p:nvPr/>
        </p:nvSpPr>
        <p:spPr>
          <a:xfrm>
            <a:off x="10093704" y="4357801"/>
            <a:ext cx="15889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child-child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derivation</a:t>
            </a:r>
            <a:r>
              <a:rPr lang="de-DE" dirty="0">
                <a:solidFill>
                  <a:schemeClr val="bg1"/>
                </a:solidFill>
              </a:rPr>
              <a:t>!</a:t>
            </a:r>
            <a:endParaRPr lang="de-DE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E23438D-1122-4619-9BF8-F0243518C434}"/>
              </a:ext>
            </a:extLst>
          </p:cNvPr>
          <p:cNvSpPr txBox="1"/>
          <p:nvPr/>
        </p:nvSpPr>
        <p:spPr>
          <a:xfrm>
            <a:off x="772141" y="5316871"/>
            <a:ext cx="445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rgbClr val="C00000"/>
                </a:solidFill>
                <a:latin typeface="+mn-lt"/>
                <a:sym typeface="Webdings" panose="05030102010509060703" pitchFamily="18" charset="2"/>
              </a:rPr>
              <a:t></a:t>
            </a:r>
            <a:endParaRPr lang="de-DE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3F25154-2F8E-4FB7-B6BC-7C7AC7A36A8B}"/>
              </a:ext>
            </a:extLst>
          </p:cNvPr>
          <p:cNvSpPr txBox="1"/>
          <p:nvPr/>
        </p:nvSpPr>
        <p:spPr>
          <a:xfrm>
            <a:off x="507768" y="6094419"/>
            <a:ext cx="9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36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90721C1D-FB62-4BBB-B33A-7F89E2207311}"/>
              </a:ext>
            </a:extLst>
          </p:cNvPr>
          <p:cNvSpPr/>
          <p:nvPr/>
        </p:nvSpPr>
        <p:spPr>
          <a:xfrm>
            <a:off x="546847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Public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17188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child from public key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16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3"/>
            <a:ext cx="10214311" cy="55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Child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derived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b="1" dirty="0">
                <a:latin typeface="+mn-lt"/>
              </a:rPr>
              <a:t>private </a:t>
            </a:r>
            <a:r>
              <a:rPr lang="de-DE" sz="2800" b="1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, </a:t>
            </a:r>
            <a:r>
              <a:rPr lang="de-DE" sz="2800" b="1" dirty="0" err="1">
                <a:latin typeface="+mn-lt"/>
              </a:rPr>
              <a:t>index</a:t>
            </a:r>
            <a:r>
              <a:rPr lang="de-DE" sz="2800" dirty="0">
                <a:latin typeface="+mn-lt"/>
              </a:rPr>
              <a:t> and </a:t>
            </a:r>
            <a:r>
              <a:rPr lang="de-DE" sz="2800" b="1" dirty="0" err="1">
                <a:latin typeface="+mn-lt"/>
              </a:rPr>
              <a:t>chain</a:t>
            </a:r>
            <a:r>
              <a:rPr lang="de-DE" sz="2800" b="1" dirty="0">
                <a:latin typeface="+mn-lt"/>
              </a:rPr>
              <a:t> code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3A3E0B-F503-425B-95EB-3680CB000C25}"/>
              </a:ext>
            </a:extLst>
          </p:cNvPr>
          <p:cNvSpPr/>
          <p:nvPr/>
        </p:nvSpPr>
        <p:spPr>
          <a:xfrm>
            <a:off x="4625362" y="379690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0D812AD-6067-4C60-B64E-9888E24DEDEA}"/>
              </a:ext>
            </a:extLst>
          </p:cNvPr>
          <p:cNvSpPr/>
          <p:nvPr/>
        </p:nvSpPr>
        <p:spPr>
          <a:xfrm>
            <a:off x="6460012" y="4819466"/>
            <a:ext cx="2931638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code c‘(i)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635E4A79-8B31-488E-A738-0026087E8755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rot="16200000" flipH="1">
            <a:off x="6510059" y="3403693"/>
            <a:ext cx="663671" cy="2167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3FF8E9-8D47-4314-A4AE-EB07BC196507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>
          <a:xfrm rot="5400000">
            <a:off x="4385071" y="3277833"/>
            <a:ext cx="494924" cy="2250849"/>
          </a:xfrm>
          <a:prstGeom prst="bentConnector3">
            <a:avLst>
              <a:gd name="adj1" fmla="val 666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C796FFB-6F84-42CF-9DBD-F3D848868BFA}"/>
              </a:ext>
            </a:extLst>
          </p:cNvPr>
          <p:cNvSpPr/>
          <p:nvPr/>
        </p:nvSpPr>
        <p:spPr>
          <a:xfrm>
            <a:off x="1578777" y="5873413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M‘(i)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989C308-F692-4055-B0DC-42162F7D4124}"/>
              </a:ext>
            </a:extLst>
          </p:cNvPr>
          <p:cNvCxnSpPr>
            <a:cxnSpLocks/>
            <a:stCxn id="43" idx="2"/>
            <a:endCxn id="37" idx="0"/>
          </p:cNvCxnSpPr>
          <p:nvPr/>
        </p:nvCxnSpPr>
        <p:spPr>
          <a:xfrm flipH="1">
            <a:off x="3504519" y="5224233"/>
            <a:ext cx="2589" cy="649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4DE50D9-C599-40CE-9D5A-F414CDC972A4}"/>
              </a:ext>
            </a:extLst>
          </p:cNvPr>
          <p:cNvSpPr txBox="1"/>
          <p:nvPr/>
        </p:nvSpPr>
        <p:spPr>
          <a:xfrm>
            <a:off x="2417677" y="4016534"/>
            <a:ext cx="2202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Convert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left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point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8DF4860-9011-4533-B8A8-890E30979B32}"/>
              </a:ext>
            </a:extLst>
          </p:cNvPr>
          <p:cNvSpPr txBox="1"/>
          <p:nvPr/>
        </p:nvSpPr>
        <p:spPr>
          <a:xfrm>
            <a:off x="7067320" y="4160457"/>
            <a:ext cx="169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Right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16FCA1-AB8E-47BD-8347-E3E5DEE0D91E}"/>
              </a:ext>
            </a:extLst>
          </p:cNvPr>
          <p:cNvSpPr/>
          <p:nvPr/>
        </p:nvSpPr>
        <p:spPr>
          <a:xfrm>
            <a:off x="6460013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Chain code 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DAA3992-1217-4D18-BDAC-BFDFD1112609}"/>
              </a:ext>
            </a:extLst>
          </p:cNvPr>
          <p:cNvSpPr txBox="1"/>
          <p:nvPr/>
        </p:nvSpPr>
        <p:spPr>
          <a:xfrm>
            <a:off x="2900368" y="2250503"/>
            <a:ext cx="51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“+“</a:t>
            </a:r>
            <a:br>
              <a:rPr lang="de-DE" sz="1800" dirty="0">
                <a:solidFill>
                  <a:schemeClr val="bg1"/>
                </a:solidFill>
                <a:latin typeface="+mn-lt"/>
              </a:rPr>
            </a:br>
            <a:r>
              <a:rPr lang="de-DE" sz="1000" dirty="0">
                <a:solidFill>
                  <a:schemeClr val="bg1"/>
                </a:solidFill>
                <a:latin typeface="+mn-lt"/>
              </a:rPr>
              <a:t>(</a:t>
            </a:r>
            <a:r>
              <a:rPr lang="de-DE" sz="1000" dirty="0" err="1">
                <a:solidFill>
                  <a:schemeClr val="bg1"/>
                </a:solidFill>
                <a:latin typeface="+mn-lt"/>
              </a:rPr>
              <a:t>conc</a:t>
            </a:r>
            <a:r>
              <a:rPr lang="de-DE" sz="1000" dirty="0">
                <a:solidFill>
                  <a:schemeClr val="bg1"/>
                </a:solidFill>
                <a:latin typeface="+mn-lt"/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C8F7A1-FE80-4EC4-B648-331AF1CE6084}"/>
              </a:ext>
            </a:extLst>
          </p:cNvPr>
          <p:cNvGrpSpPr/>
          <p:nvPr/>
        </p:nvGrpSpPr>
        <p:grpSpPr>
          <a:xfrm>
            <a:off x="3158277" y="2698341"/>
            <a:ext cx="4434331" cy="1098562"/>
            <a:chOff x="3158277" y="2698341"/>
            <a:chExt cx="4434331" cy="1098562"/>
          </a:xfrm>
        </p:grpSpPr>
        <p:cxnSp>
          <p:nvCxnSpPr>
            <p:cNvPr id="55" name="Verbinder: gewinkelt 54">
              <a:extLst>
                <a:ext uri="{FF2B5EF4-FFF2-40B4-BE49-F238E27FC236}">
                  <a16:creationId xmlns:a16="http://schemas.microsoft.com/office/drawing/2014/main" id="{52B736AC-AB9F-4147-A98E-C28A4C22837D}"/>
                </a:ext>
              </a:extLst>
            </p:cNvPr>
            <p:cNvCxnSpPr>
              <a:cxnSpLocks/>
              <a:stCxn id="52" idx="2"/>
              <a:endCxn id="3" idx="3"/>
            </p:cNvCxnSpPr>
            <p:nvPr/>
          </p:nvCxnSpPr>
          <p:spPr>
            <a:xfrm rot="5400000">
              <a:off x="6960991" y="2659080"/>
              <a:ext cx="592356" cy="6708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er: gewinkelt 58">
              <a:extLst>
                <a:ext uri="{FF2B5EF4-FFF2-40B4-BE49-F238E27FC236}">
                  <a16:creationId xmlns:a16="http://schemas.microsoft.com/office/drawing/2014/main" id="{D0A2D7ED-A14D-45FF-BEC2-381FBFD84A84}"/>
                </a:ext>
              </a:extLst>
            </p:cNvPr>
            <p:cNvCxnSpPr>
              <a:cxnSpLocks/>
              <a:stCxn id="53" idx="1"/>
              <a:endCxn id="3" idx="1"/>
            </p:cNvCxnSpPr>
            <p:nvPr/>
          </p:nvCxnSpPr>
          <p:spPr>
            <a:xfrm rot="16200000" flipH="1">
              <a:off x="3718344" y="2414859"/>
              <a:ext cx="315772" cy="1435905"/>
            </a:xfrm>
            <a:prstGeom prst="bentConnector4">
              <a:avLst>
                <a:gd name="adj1" fmla="val 45954"/>
                <a:gd name="adj2" fmla="val 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C901834-052E-439A-A2F4-F46D4523B109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5757957" y="3595702"/>
              <a:ext cx="0" cy="20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1F2FE96-E30D-4D8E-82DF-1A3D069EFABA}"/>
                </a:ext>
              </a:extLst>
            </p:cNvPr>
            <p:cNvSpPr txBox="1"/>
            <p:nvPr/>
          </p:nvSpPr>
          <p:spPr>
            <a:xfrm>
              <a:off x="4012818" y="3279393"/>
              <a:ext cx="640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data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328AAFE-C00B-4EFB-9D5D-9FBEBE8E5A7D}"/>
                </a:ext>
              </a:extLst>
            </p:cNvPr>
            <p:cNvSpPr txBox="1"/>
            <p:nvPr/>
          </p:nvSpPr>
          <p:spPr>
            <a:xfrm>
              <a:off x="6961749" y="3264686"/>
              <a:ext cx="59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key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3" name="Flussdiagramm: Verzweigung 2">
              <a:extLst>
                <a:ext uri="{FF2B5EF4-FFF2-40B4-BE49-F238E27FC236}">
                  <a16:creationId xmlns:a16="http://schemas.microsoft.com/office/drawing/2014/main" id="{F237530E-EEC3-45BD-B13E-0F7CD036CEA5}"/>
                </a:ext>
              </a:extLst>
            </p:cNvPr>
            <p:cNvSpPr/>
            <p:nvPr/>
          </p:nvSpPr>
          <p:spPr>
            <a:xfrm>
              <a:off x="4594183" y="2985692"/>
              <a:ext cx="2327547" cy="610010"/>
            </a:xfrm>
            <a:prstGeom prst="flowChartDecision">
              <a:avLst/>
            </a:prstGeom>
            <a:solidFill>
              <a:srgbClr val="595959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94A02A8-06A2-41DB-BE8F-74449310D583}"/>
                </a:ext>
              </a:extLst>
            </p:cNvPr>
            <p:cNvSpPr txBox="1"/>
            <p:nvPr/>
          </p:nvSpPr>
          <p:spPr>
            <a:xfrm>
              <a:off x="5061669" y="3134026"/>
              <a:ext cx="14218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HMAC-SHA512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502FD3A8-346F-45E6-94CE-64F23C30324F}"/>
              </a:ext>
            </a:extLst>
          </p:cNvPr>
          <p:cNvSpPr/>
          <p:nvPr/>
        </p:nvSpPr>
        <p:spPr>
          <a:xfrm>
            <a:off x="546847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Public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66670E2-074C-4DAF-ACD9-88DF447EBA1D}"/>
              </a:ext>
            </a:extLst>
          </p:cNvPr>
          <p:cNvSpPr/>
          <p:nvPr/>
        </p:nvSpPr>
        <p:spPr>
          <a:xfrm>
            <a:off x="3504519" y="2341000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i  </a:t>
            </a:r>
          </a:p>
        </p:txBody>
      </p: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B767B4F5-B3D0-4A6B-AD0F-FD04C2EC5588}"/>
              </a:ext>
            </a:extLst>
          </p:cNvPr>
          <p:cNvSpPr/>
          <p:nvPr/>
        </p:nvSpPr>
        <p:spPr>
          <a:xfrm rot="5400000">
            <a:off x="3098557" y="303773"/>
            <a:ext cx="119441" cy="52228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7B300109-F5CB-4C79-8366-33AB3211705A}"/>
              </a:ext>
            </a:extLst>
          </p:cNvPr>
          <p:cNvCxnSpPr>
            <a:cxnSpLocks/>
            <a:stCxn id="44" idx="2"/>
            <a:endCxn id="43" idx="1"/>
          </p:cNvCxnSpPr>
          <p:nvPr/>
        </p:nvCxnSpPr>
        <p:spPr>
          <a:xfrm rot="16200000" flipH="1">
            <a:off x="891821" y="3485962"/>
            <a:ext cx="2239135" cy="663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7366C2C-9BB3-4209-AFB1-104DFD8A97EF}"/>
              </a:ext>
            </a:extLst>
          </p:cNvPr>
          <p:cNvGrpSpPr/>
          <p:nvPr/>
        </p:nvGrpSpPr>
        <p:grpSpPr>
          <a:xfrm>
            <a:off x="2076550" y="4650719"/>
            <a:ext cx="2861117" cy="573514"/>
            <a:chOff x="2076550" y="4650719"/>
            <a:chExt cx="2861117" cy="573514"/>
          </a:xfrm>
        </p:grpSpPr>
        <p:sp>
          <p:nvSpPr>
            <p:cNvPr id="43" name="Flussdiagramm: Verzweigung 42">
              <a:extLst>
                <a:ext uri="{FF2B5EF4-FFF2-40B4-BE49-F238E27FC236}">
                  <a16:creationId xmlns:a16="http://schemas.microsoft.com/office/drawing/2014/main" id="{2DA029E3-B5C8-4DF1-8DF1-82E512BD3B23}"/>
                </a:ext>
              </a:extLst>
            </p:cNvPr>
            <p:cNvSpPr/>
            <p:nvPr/>
          </p:nvSpPr>
          <p:spPr>
            <a:xfrm>
              <a:off x="2343334" y="4650719"/>
              <a:ext cx="2327547" cy="573514"/>
            </a:xfrm>
            <a:prstGeom prst="flowChartDecision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9562B740-3A73-41B9-B94F-45FDCF966EE8}"/>
                </a:ext>
              </a:extLst>
            </p:cNvPr>
            <p:cNvSpPr txBox="1"/>
            <p:nvPr/>
          </p:nvSpPr>
          <p:spPr>
            <a:xfrm>
              <a:off x="2076550" y="4752352"/>
              <a:ext cx="28611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0" i="0" dirty="0">
                  <a:solidFill>
                    <a:schemeClr val="bg1"/>
                  </a:solidFill>
                </a:rPr>
                <a:t>Point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addition</a:t>
              </a:r>
              <a:r>
                <a:rPr lang="de-DE" sz="1600" b="0" i="0" dirty="0">
                  <a:solidFill>
                    <a:schemeClr val="bg1"/>
                  </a:solidFill>
                </a:rPr>
                <a:t> “+“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0E09977C-195B-4D01-9E5C-9F9E0616F32A}"/>
              </a:ext>
            </a:extLst>
          </p:cNvPr>
          <p:cNvSpPr txBox="1"/>
          <p:nvPr/>
        </p:nvSpPr>
        <p:spPr>
          <a:xfrm>
            <a:off x="9476487" y="2586134"/>
            <a:ext cx="1905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i – </a:t>
            </a:r>
            <a:r>
              <a:rPr lang="de-DE" sz="1600" dirty="0" err="1">
                <a:solidFill>
                  <a:schemeClr val="bg1"/>
                </a:solidFill>
              </a:rPr>
              <a:t>key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index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0 ≤ i ≤ 2147483647  </a:t>
            </a:r>
            <a:r>
              <a:rPr lang="de-DE" sz="1600" dirty="0" err="1">
                <a:solidFill>
                  <a:schemeClr val="bg1"/>
                </a:solidFill>
              </a:rPr>
              <a:t>for</a:t>
            </a:r>
            <a:r>
              <a:rPr lang="de-DE" sz="1600" dirty="0">
                <a:solidFill>
                  <a:schemeClr val="bg1"/>
                </a:solidFill>
              </a:rPr>
              <a:t> normal </a:t>
            </a:r>
            <a:r>
              <a:rPr lang="de-DE" sz="1600" dirty="0" err="1">
                <a:solidFill>
                  <a:schemeClr val="bg1"/>
                </a:solidFill>
              </a:rPr>
              <a:t>children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DDD86290-8704-43EF-8623-10BD2A281322}"/>
              </a:ext>
            </a:extLst>
          </p:cNvPr>
          <p:cNvSpPr txBox="1"/>
          <p:nvPr/>
        </p:nvSpPr>
        <p:spPr>
          <a:xfrm>
            <a:off x="6028316" y="5861602"/>
            <a:ext cx="4584907" cy="369332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Extended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index</a:t>
            </a:r>
            <a:r>
              <a:rPr lang="de-DE" dirty="0">
                <a:solidFill>
                  <a:schemeClr val="bg1"/>
                </a:solidFill>
              </a:rPr>
              <a:t> i = {M‘(i), c‘(i)}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1698913-D7D4-421B-807E-D44AE636F824}"/>
              </a:ext>
            </a:extLst>
          </p:cNvPr>
          <p:cNvSpPr txBox="1"/>
          <p:nvPr/>
        </p:nvSpPr>
        <p:spPr>
          <a:xfrm>
            <a:off x="577785" y="5699699"/>
            <a:ext cx="9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36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16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issues with non-hardened children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17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3"/>
            <a:ext cx="11314671" cy="55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>
                <a:latin typeface="+mn-lt"/>
              </a:rPr>
              <a:t>If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child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leaked</a:t>
            </a:r>
            <a:r>
              <a:rPr lang="de-DE" sz="2800" dirty="0">
                <a:latin typeface="+mn-lt"/>
              </a:rPr>
              <a:t>, …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3A3E0B-F503-425B-95EB-3680CB000C25}"/>
              </a:ext>
            </a:extLst>
          </p:cNvPr>
          <p:cNvSpPr/>
          <p:nvPr/>
        </p:nvSpPr>
        <p:spPr>
          <a:xfrm>
            <a:off x="4625362" y="379690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0D812AD-6067-4C60-B64E-9888E24DEDEA}"/>
              </a:ext>
            </a:extLst>
          </p:cNvPr>
          <p:cNvSpPr/>
          <p:nvPr/>
        </p:nvSpPr>
        <p:spPr>
          <a:xfrm>
            <a:off x="6460012" y="4819466"/>
            <a:ext cx="2931638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code c‘(i)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635E4A79-8B31-488E-A738-0026087E8755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rot="16200000" flipH="1">
            <a:off x="6510059" y="3403693"/>
            <a:ext cx="663671" cy="2167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3FF8E9-8D47-4314-A4AE-EB07BC196507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>
          <a:xfrm rot="5400000">
            <a:off x="4385071" y="3277833"/>
            <a:ext cx="494924" cy="2250849"/>
          </a:xfrm>
          <a:prstGeom prst="bentConnector3">
            <a:avLst>
              <a:gd name="adj1" fmla="val 67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C796FFB-6F84-42CF-9DBD-F3D848868BFA}"/>
              </a:ext>
            </a:extLst>
          </p:cNvPr>
          <p:cNvSpPr/>
          <p:nvPr/>
        </p:nvSpPr>
        <p:spPr>
          <a:xfrm>
            <a:off x="1578777" y="5467607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private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m‘</a:t>
            </a:r>
            <a:r>
              <a:rPr lang="de-DE" dirty="0"/>
              <a:t>(i)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989C308-F692-4055-B0DC-42162F7D4124}"/>
              </a:ext>
            </a:extLst>
          </p:cNvPr>
          <p:cNvCxnSpPr>
            <a:cxnSpLocks/>
            <a:stCxn id="43" idx="2"/>
            <a:endCxn id="37" idx="0"/>
          </p:cNvCxnSpPr>
          <p:nvPr/>
        </p:nvCxnSpPr>
        <p:spPr>
          <a:xfrm flipH="1">
            <a:off x="3504519" y="5224233"/>
            <a:ext cx="2589" cy="24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4DE50D9-C599-40CE-9D5A-F414CDC972A4}"/>
              </a:ext>
            </a:extLst>
          </p:cNvPr>
          <p:cNvSpPr txBox="1"/>
          <p:nvPr/>
        </p:nvSpPr>
        <p:spPr>
          <a:xfrm>
            <a:off x="3125775" y="4161399"/>
            <a:ext cx="145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Left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8DF4860-9011-4533-B8A8-890E30979B32}"/>
              </a:ext>
            </a:extLst>
          </p:cNvPr>
          <p:cNvSpPr txBox="1"/>
          <p:nvPr/>
        </p:nvSpPr>
        <p:spPr>
          <a:xfrm>
            <a:off x="7067320" y="4160457"/>
            <a:ext cx="169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Right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16FCA1-AB8E-47BD-8347-E3E5DEE0D91E}"/>
              </a:ext>
            </a:extLst>
          </p:cNvPr>
          <p:cNvSpPr/>
          <p:nvPr/>
        </p:nvSpPr>
        <p:spPr>
          <a:xfrm>
            <a:off x="6460013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Chain code 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DAA3992-1217-4D18-BDAC-BFDFD1112609}"/>
              </a:ext>
            </a:extLst>
          </p:cNvPr>
          <p:cNvSpPr txBox="1"/>
          <p:nvPr/>
        </p:nvSpPr>
        <p:spPr>
          <a:xfrm>
            <a:off x="2900368" y="2250503"/>
            <a:ext cx="51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“+“</a:t>
            </a:r>
            <a:br>
              <a:rPr lang="de-DE" sz="1800" dirty="0">
                <a:solidFill>
                  <a:schemeClr val="bg1"/>
                </a:solidFill>
                <a:latin typeface="+mn-lt"/>
              </a:rPr>
            </a:br>
            <a:r>
              <a:rPr lang="de-DE" sz="1000" dirty="0">
                <a:solidFill>
                  <a:schemeClr val="bg1"/>
                </a:solidFill>
                <a:latin typeface="+mn-lt"/>
              </a:rPr>
              <a:t>(</a:t>
            </a:r>
            <a:r>
              <a:rPr lang="de-DE" sz="1000" dirty="0" err="1">
                <a:solidFill>
                  <a:schemeClr val="bg1"/>
                </a:solidFill>
                <a:latin typeface="+mn-lt"/>
              </a:rPr>
              <a:t>conc</a:t>
            </a:r>
            <a:r>
              <a:rPr lang="de-DE" sz="1000" dirty="0">
                <a:solidFill>
                  <a:schemeClr val="bg1"/>
                </a:solidFill>
                <a:latin typeface="+mn-lt"/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C8F7A1-FE80-4EC4-B648-331AF1CE6084}"/>
              </a:ext>
            </a:extLst>
          </p:cNvPr>
          <p:cNvGrpSpPr/>
          <p:nvPr/>
        </p:nvGrpSpPr>
        <p:grpSpPr>
          <a:xfrm>
            <a:off x="3158277" y="2698341"/>
            <a:ext cx="4477259" cy="1098562"/>
            <a:chOff x="3158277" y="2698341"/>
            <a:chExt cx="4477259" cy="1098562"/>
          </a:xfrm>
        </p:grpSpPr>
        <p:cxnSp>
          <p:nvCxnSpPr>
            <p:cNvPr id="55" name="Verbinder: gewinkelt 54">
              <a:extLst>
                <a:ext uri="{FF2B5EF4-FFF2-40B4-BE49-F238E27FC236}">
                  <a16:creationId xmlns:a16="http://schemas.microsoft.com/office/drawing/2014/main" id="{52B736AC-AB9F-4147-A98E-C28A4C22837D}"/>
                </a:ext>
              </a:extLst>
            </p:cNvPr>
            <p:cNvCxnSpPr>
              <a:cxnSpLocks/>
              <a:stCxn id="52" idx="2"/>
              <a:endCxn id="3" idx="3"/>
            </p:cNvCxnSpPr>
            <p:nvPr/>
          </p:nvCxnSpPr>
          <p:spPr>
            <a:xfrm rot="5400000">
              <a:off x="6960991" y="2659080"/>
              <a:ext cx="592356" cy="6708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er: gewinkelt 58">
              <a:extLst>
                <a:ext uri="{FF2B5EF4-FFF2-40B4-BE49-F238E27FC236}">
                  <a16:creationId xmlns:a16="http://schemas.microsoft.com/office/drawing/2014/main" id="{D0A2D7ED-A14D-45FF-BEC2-381FBFD84A84}"/>
                </a:ext>
              </a:extLst>
            </p:cNvPr>
            <p:cNvCxnSpPr>
              <a:cxnSpLocks/>
              <a:stCxn id="53" idx="1"/>
              <a:endCxn id="3" idx="1"/>
            </p:cNvCxnSpPr>
            <p:nvPr/>
          </p:nvCxnSpPr>
          <p:spPr>
            <a:xfrm rot="16200000" flipH="1">
              <a:off x="3718344" y="2414859"/>
              <a:ext cx="315772" cy="1435905"/>
            </a:xfrm>
            <a:prstGeom prst="bentConnector4">
              <a:avLst>
                <a:gd name="adj1" fmla="val 45954"/>
                <a:gd name="adj2" fmla="val 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C901834-052E-439A-A2F4-F46D4523B109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5757957" y="3595702"/>
              <a:ext cx="0" cy="20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1F2FE96-E30D-4D8E-82DF-1A3D069EFABA}"/>
                </a:ext>
              </a:extLst>
            </p:cNvPr>
            <p:cNvSpPr txBox="1"/>
            <p:nvPr/>
          </p:nvSpPr>
          <p:spPr>
            <a:xfrm>
              <a:off x="3839128" y="3279393"/>
              <a:ext cx="640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data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328AAFE-C00B-4EFB-9D5D-9FBEBE8E5A7D}"/>
                </a:ext>
              </a:extLst>
            </p:cNvPr>
            <p:cNvSpPr txBox="1"/>
            <p:nvPr/>
          </p:nvSpPr>
          <p:spPr>
            <a:xfrm>
              <a:off x="7044697" y="3264686"/>
              <a:ext cx="59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key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3" name="Flussdiagramm: Verzweigung 2">
              <a:extLst>
                <a:ext uri="{FF2B5EF4-FFF2-40B4-BE49-F238E27FC236}">
                  <a16:creationId xmlns:a16="http://schemas.microsoft.com/office/drawing/2014/main" id="{F237530E-EEC3-45BD-B13E-0F7CD036CEA5}"/>
                </a:ext>
              </a:extLst>
            </p:cNvPr>
            <p:cNvSpPr/>
            <p:nvPr/>
          </p:nvSpPr>
          <p:spPr>
            <a:xfrm>
              <a:off x="4594183" y="2985692"/>
              <a:ext cx="2327547" cy="610010"/>
            </a:xfrm>
            <a:prstGeom prst="flowChartDecision">
              <a:avLst/>
            </a:prstGeom>
            <a:solidFill>
              <a:srgbClr val="595959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94A02A8-06A2-41DB-BE8F-74449310D583}"/>
                </a:ext>
              </a:extLst>
            </p:cNvPr>
            <p:cNvSpPr txBox="1"/>
            <p:nvPr/>
          </p:nvSpPr>
          <p:spPr>
            <a:xfrm>
              <a:off x="5061669" y="3134026"/>
              <a:ext cx="14218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HMAC-SHA512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502FD3A8-346F-45E6-94CE-64F23C30324F}"/>
              </a:ext>
            </a:extLst>
          </p:cNvPr>
          <p:cNvSpPr/>
          <p:nvPr/>
        </p:nvSpPr>
        <p:spPr>
          <a:xfrm>
            <a:off x="546847" y="3160542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Parent private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66670E2-074C-4DAF-ACD9-88DF447EBA1D}"/>
              </a:ext>
            </a:extLst>
          </p:cNvPr>
          <p:cNvSpPr/>
          <p:nvPr/>
        </p:nvSpPr>
        <p:spPr>
          <a:xfrm>
            <a:off x="3504519" y="2341000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Index i  </a:t>
            </a:r>
          </a:p>
        </p:txBody>
      </p: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B767B4F5-B3D0-4A6B-AD0F-FD04C2EC5588}"/>
              </a:ext>
            </a:extLst>
          </p:cNvPr>
          <p:cNvSpPr/>
          <p:nvPr/>
        </p:nvSpPr>
        <p:spPr>
          <a:xfrm rot="5400000">
            <a:off x="3098557" y="303773"/>
            <a:ext cx="119441" cy="52228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7B300109-F5CB-4C79-8366-33AB3211705A}"/>
              </a:ext>
            </a:extLst>
          </p:cNvPr>
          <p:cNvCxnSpPr>
            <a:cxnSpLocks/>
            <a:stCxn id="44" idx="2"/>
            <a:endCxn id="43" idx="1"/>
          </p:cNvCxnSpPr>
          <p:nvPr/>
        </p:nvCxnSpPr>
        <p:spPr>
          <a:xfrm rot="16200000" flipH="1">
            <a:off x="1302367" y="3896509"/>
            <a:ext cx="1418042" cy="663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382497B-DEEC-4750-84F0-3EE2BF14434B}"/>
              </a:ext>
            </a:extLst>
          </p:cNvPr>
          <p:cNvGrpSpPr/>
          <p:nvPr/>
        </p:nvGrpSpPr>
        <p:grpSpPr>
          <a:xfrm>
            <a:off x="2076550" y="4650719"/>
            <a:ext cx="2861117" cy="573514"/>
            <a:chOff x="2076550" y="4650719"/>
            <a:chExt cx="2861117" cy="573514"/>
          </a:xfrm>
        </p:grpSpPr>
        <p:sp>
          <p:nvSpPr>
            <p:cNvPr id="43" name="Flussdiagramm: Verzweigung 42">
              <a:extLst>
                <a:ext uri="{FF2B5EF4-FFF2-40B4-BE49-F238E27FC236}">
                  <a16:creationId xmlns:a16="http://schemas.microsoft.com/office/drawing/2014/main" id="{2DA029E3-B5C8-4DF1-8DF1-82E512BD3B23}"/>
                </a:ext>
              </a:extLst>
            </p:cNvPr>
            <p:cNvSpPr/>
            <p:nvPr/>
          </p:nvSpPr>
          <p:spPr>
            <a:xfrm>
              <a:off x="2343334" y="4650719"/>
              <a:ext cx="2327547" cy="573514"/>
            </a:xfrm>
            <a:prstGeom prst="flowChartDecision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9562B740-3A73-41B9-B94F-45FDCF966EE8}"/>
                </a:ext>
              </a:extLst>
            </p:cNvPr>
            <p:cNvSpPr txBox="1"/>
            <p:nvPr/>
          </p:nvSpPr>
          <p:spPr>
            <a:xfrm>
              <a:off x="2076550" y="4752352"/>
              <a:ext cx="28611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0" i="0" dirty="0">
                  <a:solidFill>
                    <a:schemeClr val="bg1"/>
                  </a:solidFill>
                </a:rPr>
                <a:t>Scalar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addition</a:t>
              </a:r>
              <a:r>
                <a:rPr lang="de-DE" sz="1600" b="0" i="0" dirty="0">
                  <a:solidFill>
                    <a:schemeClr val="bg1"/>
                  </a:solidFill>
                </a:rPr>
                <a:t>,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mod</a:t>
              </a:r>
              <a:r>
                <a:rPr lang="de-DE" sz="1600" b="0" i="0" dirty="0">
                  <a:solidFill>
                    <a:schemeClr val="bg1"/>
                  </a:solidFill>
                </a:rPr>
                <a:t> n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0E09977C-195B-4D01-9E5C-9F9E0616F32A}"/>
              </a:ext>
            </a:extLst>
          </p:cNvPr>
          <p:cNvSpPr txBox="1"/>
          <p:nvPr/>
        </p:nvSpPr>
        <p:spPr>
          <a:xfrm>
            <a:off x="9476487" y="2586134"/>
            <a:ext cx="1905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n - </a:t>
            </a:r>
            <a:r>
              <a:rPr lang="de-DE" sz="1600" dirty="0" err="1">
                <a:solidFill>
                  <a:schemeClr val="bg1"/>
                </a:solidFill>
              </a:rPr>
              <a:t>order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elliptic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curve</a:t>
            </a:r>
            <a:endParaRPr lang="de-DE" sz="1600" dirty="0">
              <a:solidFill>
                <a:schemeClr val="bg1"/>
              </a:solidFill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i – </a:t>
            </a:r>
            <a:r>
              <a:rPr lang="de-DE" sz="1600" dirty="0" err="1">
                <a:solidFill>
                  <a:schemeClr val="bg1"/>
                </a:solidFill>
              </a:rPr>
              <a:t>key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index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chemeClr val="bg1"/>
                </a:solidFill>
              </a:rPr>
              <a:t>0 ≤ i ≤ 2147483647  </a:t>
            </a:r>
            <a:r>
              <a:rPr lang="de-DE" sz="1600" dirty="0" err="1">
                <a:solidFill>
                  <a:schemeClr val="bg1"/>
                </a:solidFill>
              </a:rPr>
              <a:t>for</a:t>
            </a:r>
            <a:r>
              <a:rPr lang="de-DE" sz="1600" dirty="0">
                <a:solidFill>
                  <a:schemeClr val="bg1"/>
                </a:solidFill>
              </a:rPr>
              <a:t> normal </a:t>
            </a:r>
            <a:r>
              <a:rPr lang="de-DE" sz="1600" dirty="0" err="1">
                <a:solidFill>
                  <a:schemeClr val="bg1"/>
                </a:solidFill>
              </a:rPr>
              <a:t>children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A8F3509D-0267-401B-8609-88068D4AD75D}"/>
              </a:ext>
            </a:extLst>
          </p:cNvPr>
          <p:cNvSpPr/>
          <p:nvPr/>
        </p:nvSpPr>
        <p:spPr>
          <a:xfrm>
            <a:off x="1578776" y="6297978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M‘(i)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DB8EDF7-1126-4164-BDF4-EA226C5B25BF}"/>
              </a:ext>
            </a:extLst>
          </p:cNvPr>
          <p:cNvCxnSpPr>
            <a:cxnSpLocks/>
            <a:stCxn id="37" idx="2"/>
            <a:endCxn id="74" idx="0"/>
          </p:cNvCxnSpPr>
          <p:nvPr/>
        </p:nvCxnSpPr>
        <p:spPr>
          <a:xfrm flipH="1">
            <a:off x="3504518" y="5826499"/>
            <a:ext cx="1" cy="47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9BBFB037-9C08-4FE0-A201-753559E27209}"/>
              </a:ext>
            </a:extLst>
          </p:cNvPr>
          <p:cNvSpPr txBox="1"/>
          <p:nvPr/>
        </p:nvSpPr>
        <p:spPr>
          <a:xfrm>
            <a:off x="3573388" y="5858884"/>
            <a:ext cx="136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/>
                </a:solidFill>
              </a:rPr>
              <a:t>M‘ = </a:t>
            </a:r>
            <a:r>
              <a:rPr lang="de-DE" b="0" i="0" dirty="0" err="1">
                <a:solidFill>
                  <a:schemeClr val="bg1"/>
                </a:solidFill>
              </a:rPr>
              <a:t>m‘</a:t>
            </a:r>
            <a:r>
              <a:rPr lang="de-DE" b="0" i="0" dirty="0">
                <a:solidFill>
                  <a:schemeClr val="bg1"/>
                </a:solidFill>
              </a:rPr>
              <a:t> · 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E23438D-1122-4619-9BF8-F0243518C434}"/>
              </a:ext>
            </a:extLst>
          </p:cNvPr>
          <p:cNvSpPr txBox="1"/>
          <p:nvPr/>
        </p:nvSpPr>
        <p:spPr>
          <a:xfrm>
            <a:off x="772141" y="5316871"/>
            <a:ext cx="445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rgbClr val="C00000"/>
                </a:solidFill>
                <a:latin typeface="+mn-lt"/>
                <a:sym typeface="Webdings" panose="05030102010509060703" pitchFamily="18" charset="2"/>
              </a:rPr>
              <a:t></a:t>
            </a:r>
            <a:endParaRPr lang="de-DE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3F25154-2F8E-4FB7-B6BC-7C7AC7A36A8B}"/>
              </a:ext>
            </a:extLst>
          </p:cNvPr>
          <p:cNvSpPr txBox="1"/>
          <p:nvPr/>
        </p:nvSpPr>
        <p:spPr>
          <a:xfrm>
            <a:off x="507768" y="6094419"/>
            <a:ext cx="9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36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90721C1D-FB62-4BBB-B33A-7F89E2207311}"/>
              </a:ext>
            </a:extLst>
          </p:cNvPr>
          <p:cNvSpPr/>
          <p:nvPr/>
        </p:nvSpPr>
        <p:spPr>
          <a:xfrm>
            <a:off x="546847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Parent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41" name="Geschweifte Klammer rechts 40">
            <a:extLst>
              <a:ext uri="{FF2B5EF4-FFF2-40B4-BE49-F238E27FC236}">
                <a16:creationId xmlns:a16="http://schemas.microsoft.com/office/drawing/2014/main" id="{0BA9CE3F-6060-439A-968E-6F2C3D3DF3A8}"/>
              </a:ext>
            </a:extLst>
          </p:cNvPr>
          <p:cNvSpPr/>
          <p:nvPr/>
        </p:nvSpPr>
        <p:spPr>
          <a:xfrm rot="16200000">
            <a:off x="4507097" y="-1964444"/>
            <a:ext cx="257863" cy="8178357"/>
          </a:xfrm>
          <a:prstGeom prst="rightBrace">
            <a:avLst>
              <a:gd name="adj1" fmla="val 8333"/>
              <a:gd name="adj2" fmla="val 8688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06B3732-C9FF-46F1-B622-0B1B48D73146}"/>
              </a:ext>
            </a:extLst>
          </p:cNvPr>
          <p:cNvSpPr txBox="1"/>
          <p:nvPr/>
        </p:nvSpPr>
        <p:spPr>
          <a:xfrm>
            <a:off x="6894137" y="1613467"/>
            <a:ext cx="3062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Extended </a:t>
            </a:r>
            <a:r>
              <a:rPr lang="de-DE" dirty="0" err="1">
                <a:solidFill>
                  <a:schemeClr val="bg1"/>
                </a:solidFill>
              </a:rPr>
              <a:t>parent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075A535-154A-4C8F-8600-BDE29EB15C65}"/>
              </a:ext>
            </a:extLst>
          </p:cNvPr>
          <p:cNvSpPr/>
          <p:nvPr/>
        </p:nvSpPr>
        <p:spPr>
          <a:xfrm rot="11532993">
            <a:off x="5615879" y="5608354"/>
            <a:ext cx="1270410" cy="470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94D5F5D-C88F-4063-BA89-F5875E3161AD}"/>
              </a:ext>
            </a:extLst>
          </p:cNvPr>
          <p:cNvSpPr txBox="1"/>
          <p:nvPr/>
        </p:nvSpPr>
        <p:spPr>
          <a:xfrm>
            <a:off x="6966433" y="5530234"/>
            <a:ext cx="3946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If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one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child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private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key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leaked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,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parent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private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key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reconstructed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and all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sibling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keys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compromised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Hardened child from private key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18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3"/>
            <a:ext cx="11314671" cy="55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>
                <a:latin typeface="+mn-lt"/>
              </a:rPr>
              <a:t>Hardened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child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derived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from</a:t>
            </a:r>
            <a:r>
              <a:rPr lang="de-DE" sz="2800" dirty="0">
                <a:latin typeface="+mn-lt"/>
              </a:rPr>
              <a:t> </a:t>
            </a:r>
            <a:r>
              <a:rPr lang="de-DE" sz="2800" b="1" dirty="0">
                <a:latin typeface="+mn-lt"/>
              </a:rPr>
              <a:t>private </a:t>
            </a:r>
            <a:r>
              <a:rPr lang="de-DE" sz="2800" b="1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, </a:t>
            </a:r>
            <a:r>
              <a:rPr lang="de-DE" sz="2800" dirty="0" err="1">
                <a:latin typeface="+mn-lt"/>
              </a:rPr>
              <a:t>index</a:t>
            </a:r>
            <a:r>
              <a:rPr lang="de-DE" sz="2800" dirty="0">
                <a:latin typeface="+mn-lt"/>
              </a:rPr>
              <a:t>, </a:t>
            </a:r>
            <a:r>
              <a:rPr lang="de-DE" sz="2800" dirty="0" err="1">
                <a:latin typeface="+mn-lt"/>
              </a:rPr>
              <a:t>chain</a:t>
            </a:r>
            <a:r>
              <a:rPr lang="de-DE" sz="2800" dirty="0">
                <a:latin typeface="+mn-lt"/>
              </a:rPr>
              <a:t> code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B3A3E0B-F503-425B-95EB-3680CB000C25}"/>
              </a:ext>
            </a:extLst>
          </p:cNvPr>
          <p:cNvSpPr/>
          <p:nvPr/>
        </p:nvSpPr>
        <p:spPr>
          <a:xfrm>
            <a:off x="4625362" y="379690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512-bit </a:t>
            </a:r>
            <a:r>
              <a:rPr lang="de-DE" dirty="0" err="1"/>
              <a:t>hash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F0D812AD-6067-4C60-B64E-9888E24DEDEA}"/>
              </a:ext>
            </a:extLst>
          </p:cNvPr>
          <p:cNvSpPr/>
          <p:nvPr/>
        </p:nvSpPr>
        <p:spPr>
          <a:xfrm>
            <a:off x="6460012" y="4819466"/>
            <a:ext cx="2931638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code c‘(i)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635E4A79-8B31-488E-A738-0026087E8755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 rot="16200000" flipH="1">
            <a:off x="6510059" y="3403693"/>
            <a:ext cx="663671" cy="2167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5E3FF8E9-8D47-4314-A4AE-EB07BC196507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>
          <a:xfrm rot="5400000">
            <a:off x="4385071" y="3277833"/>
            <a:ext cx="494924" cy="2250849"/>
          </a:xfrm>
          <a:prstGeom prst="bentConnector3">
            <a:avLst>
              <a:gd name="adj1" fmla="val 677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C796FFB-6F84-42CF-9DBD-F3D848868BFA}"/>
              </a:ext>
            </a:extLst>
          </p:cNvPr>
          <p:cNvSpPr/>
          <p:nvPr/>
        </p:nvSpPr>
        <p:spPr>
          <a:xfrm>
            <a:off x="1578777" y="5467607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private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m‘</a:t>
            </a:r>
            <a:r>
              <a:rPr lang="de-DE" dirty="0"/>
              <a:t>(i)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C989C308-F692-4055-B0DC-42162F7D4124}"/>
              </a:ext>
            </a:extLst>
          </p:cNvPr>
          <p:cNvCxnSpPr>
            <a:cxnSpLocks/>
            <a:stCxn id="43" idx="2"/>
            <a:endCxn id="37" idx="0"/>
          </p:cNvCxnSpPr>
          <p:nvPr/>
        </p:nvCxnSpPr>
        <p:spPr>
          <a:xfrm flipH="1">
            <a:off x="3504519" y="5224233"/>
            <a:ext cx="2589" cy="24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4DE50D9-C599-40CE-9D5A-F414CDC972A4}"/>
              </a:ext>
            </a:extLst>
          </p:cNvPr>
          <p:cNvSpPr txBox="1"/>
          <p:nvPr/>
        </p:nvSpPr>
        <p:spPr>
          <a:xfrm>
            <a:off x="3125775" y="4161399"/>
            <a:ext cx="1450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 err="1">
                <a:solidFill>
                  <a:schemeClr val="bg1"/>
                </a:solidFill>
                <a:latin typeface="+mn-lt"/>
              </a:rPr>
              <a:t>Left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8DF4860-9011-4533-B8A8-890E30979B32}"/>
              </a:ext>
            </a:extLst>
          </p:cNvPr>
          <p:cNvSpPr txBox="1"/>
          <p:nvPr/>
        </p:nvSpPr>
        <p:spPr>
          <a:xfrm>
            <a:off x="7067320" y="4160457"/>
            <a:ext cx="1694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Right 256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bits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16FCA1-AB8E-47BD-8347-E3E5DEE0D91E}"/>
              </a:ext>
            </a:extLst>
          </p:cNvPr>
          <p:cNvSpPr/>
          <p:nvPr/>
        </p:nvSpPr>
        <p:spPr>
          <a:xfrm>
            <a:off x="6460013" y="2339449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Chain code c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DAA3992-1217-4D18-BDAC-BFDFD1112609}"/>
              </a:ext>
            </a:extLst>
          </p:cNvPr>
          <p:cNvSpPr txBox="1"/>
          <p:nvPr/>
        </p:nvSpPr>
        <p:spPr>
          <a:xfrm>
            <a:off x="2900368" y="2250503"/>
            <a:ext cx="513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  <a:latin typeface="+mn-lt"/>
              </a:rPr>
              <a:t>“+“</a:t>
            </a:r>
            <a:br>
              <a:rPr lang="de-DE" sz="1800" dirty="0">
                <a:solidFill>
                  <a:schemeClr val="bg1"/>
                </a:solidFill>
                <a:latin typeface="+mn-lt"/>
              </a:rPr>
            </a:br>
            <a:r>
              <a:rPr lang="de-DE" sz="1000" dirty="0">
                <a:solidFill>
                  <a:schemeClr val="bg1"/>
                </a:solidFill>
                <a:latin typeface="+mn-lt"/>
              </a:rPr>
              <a:t>(</a:t>
            </a:r>
            <a:r>
              <a:rPr lang="de-DE" sz="1000" dirty="0" err="1">
                <a:solidFill>
                  <a:schemeClr val="bg1"/>
                </a:solidFill>
                <a:latin typeface="+mn-lt"/>
              </a:rPr>
              <a:t>conc</a:t>
            </a:r>
            <a:r>
              <a:rPr lang="de-DE" sz="1000" dirty="0">
                <a:solidFill>
                  <a:schemeClr val="bg1"/>
                </a:solidFill>
                <a:latin typeface="+mn-lt"/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E0C8F7A1-FE80-4EC4-B648-331AF1CE6084}"/>
              </a:ext>
            </a:extLst>
          </p:cNvPr>
          <p:cNvGrpSpPr/>
          <p:nvPr/>
        </p:nvGrpSpPr>
        <p:grpSpPr>
          <a:xfrm>
            <a:off x="3158277" y="2698341"/>
            <a:ext cx="4434331" cy="1098562"/>
            <a:chOff x="3158277" y="2698341"/>
            <a:chExt cx="4434331" cy="1098562"/>
          </a:xfrm>
        </p:grpSpPr>
        <p:cxnSp>
          <p:nvCxnSpPr>
            <p:cNvPr id="55" name="Verbinder: gewinkelt 54">
              <a:extLst>
                <a:ext uri="{FF2B5EF4-FFF2-40B4-BE49-F238E27FC236}">
                  <a16:creationId xmlns:a16="http://schemas.microsoft.com/office/drawing/2014/main" id="{52B736AC-AB9F-4147-A98E-C28A4C22837D}"/>
                </a:ext>
              </a:extLst>
            </p:cNvPr>
            <p:cNvCxnSpPr>
              <a:cxnSpLocks/>
              <a:stCxn id="52" idx="2"/>
              <a:endCxn id="3" idx="3"/>
            </p:cNvCxnSpPr>
            <p:nvPr/>
          </p:nvCxnSpPr>
          <p:spPr>
            <a:xfrm rot="5400000">
              <a:off x="6960991" y="2659080"/>
              <a:ext cx="592356" cy="6708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Verbinder: gewinkelt 58">
              <a:extLst>
                <a:ext uri="{FF2B5EF4-FFF2-40B4-BE49-F238E27FC236}">
                  <a16:creationId xmlns:a16="http://schemas.microsoft.com/office/drawing/2014/main" id="{D0A2D7ED-A14D-45FF-BEC2-381FBFD84A84}"/>
                </a:ext>
              </a:extLst>
            </p:cNvPr>
            <p:cNvCxnSpPr>
              <a:cxnSpLocks/>
              <a:stCxn id="53" idx="1"/>
              <a:endCxn id="3" idx="1"/>
            </p:cNvCxnSpPr>
            <p:nvPr/>
          </p:nvCxnSpPr>
          <p:spPr>
            <a:xfrm rot="16200000" flipH="1">
              <a:off x="3718344" y="2414859"/>
              <a:ext cx="315772" cy="1435905"/>
            </a:xfrm>
            <a:prstGeom prst="bentConnector4">
              <a:avLst>
                <a:gd name="adj1" fmla="val 45954"/>
                <a:gd name="adj2" fmla="val 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C901834-052E-439A-A2F4-F46D4523B109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>
              <a:off x="5757957" y="3595702"/>
              <a:ext cx="0" cy="201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A1F2FE96-E30D-4D8E-82DF-1A3D069EFABA}"/>
                </a:ext>
              </a:extLst>
            </p:cNvPr>
            <p:cNvSpPr txBox="1"/>
            <p:nvPr/>
          </p:nvSpPr>
          <p:spPr>
            <a:xfrm>
              <a:off x="4012818" y="3279393"/>
              <a:ext cx="6409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data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328AAFE-C00B-4EFB-9D5D-9FBEBE8E5A7D}"/>
                </a:ext>
              </a:extLst>
            </p:cNvPr>
            <p:cNvSpPr txBox="1"/>
            <p:nvPr/>
          </p:nvSpPr>
          <p:spPr>
            <a:xfrm>
              <a:off x="6961749" y="3264686"/>
              <a:ext cx="5908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i="1" dirty="0" err="1">
                  <a:solidFill>
                    <a:schemeClr val="bg1"/>
                  </a:solidFill>
                  <a:latin typeface="+mn-lt"/>
                </a:rPr>
                <a:t>key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sp>
          <p:nvSpPr>
            <p:cNvPr id="3" name="Flussdiagramm: Verzweigung 2">
              <a:extLst>
                <a:ext uri="{FF2B5EF4-FFF2-40B4-BE49-F238E27FC236}">
                  <a16:creationId xmlns:a16="http://schemas.microsoft.com/office/drawing/2014/main" id="{F237530E-EEC3-45BD-B13E-0F7CD036CEA5}"/>
                </a:ext>
              </a:extLst>
            </p:cNvPr>
            <p:cNvSpPr/>
            <p:nvPr/>
          </p:nvSpPr>
          <p:spPr>
            <a:xfrm>
              <a:off x="4594183" y="2985692"/>
              <a:ext cx="2327547" cy="610010"/>
            </a:xfrm>
            <a:prstGeom prst="flowChartDecision">
              <a:avLst/>
            </a:prstGeom>
            <a:solidFill>
              <a:srgbClr val="595959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94A02A8-06A2-41DB-BE8F-74449310D583}"/>
                </a:ext>
              </a:extLst>
            </p:cNvPr>
            <p:cNvSpPr txBox="1"/>
            <p:nvPr/>
          </p:nvSpPr>
          <p:spPr>
            <a:xfrm>
              <a:off x="5061669" y="3134026"/>
              <a:ext cx="14218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HMAC-SHA512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echteck 43">
            <a:extLst>
              <a:ext uri="{FF2B5EF4-FFF2-40B4-BE49-F238E27FC236}">
                <a16:creationId xmlns:a16="http://schemas.microsoft.com/office/drawing/2014/main" id="{502FD3A8-346F-45E6-94CE-64F23C30324F}"/>
              </a:ext>
            </a:extLst>
          </p:cNvPr>
          <p:cNvSpPr/>
          <p:nvPr/>
        </p:nvSpPr>
        <p:spPr>
          <a:xfrm>
            <a:off x="546847" y="2340143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Private </a:t>
            </a:r>
            <a:r>
              <a:rPr lang="de-DE" dirty="0" err="1"/>
              <a:t>key</a:t>
            </a:r>
            <a:r>
              <a:rPr lang="de-DE" dirty="0"/>
              <a:t> m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66670E2-074C-4DAF-ACD9-88DF447EBA1D}"/>
              </a:ext>
            </a:extLst>
          </p:cNvPr>
          <p:cNvSpPr/>
          <p:nvPr/>
        </p:nvSpPr>
        <p:spPr>
          <a:xfrm>
            <a:off x="3504519" y="2341000"/>
            <a:ext cx="2265190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Index i  </a:t>
            </a:r>
          </a:p>
        </p:txBody>
      </p:sp>
      <p:sp>
        <p:nvSpPr>
          <p:cNvPr id="53" name="Geschweifte Klammer rechts 52">
            <a:extLst>
              <a:ext uri="{FF2B5EF4-FFF2-40B4-BE49-F238E27FC236}">
                <a16:creationId xmlns:a16="http://schemas.microsoft.com/office/drawing/2014/main" id="{B767B4F5-B3D0-4A6B-AD0F-FD04C2EC5588}"/>
              </a:ext>
            </a:extLst>
          </p:cNvPr>
          <p:cNvSpPr/>
          <p:nvPr/>
        </p:nvSpPr>
        <p:spPr>
          <a:xfrm rot="5400000">
            <a:off x="3098557" y="303773"/>
            <a:ext cx="119441" cy="52228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7B300109-F5CB-4C79-8366-33AB3211705A}"/>
              </a:ext>
            </a:extLst>
          </p:cNvPr>
          <p:cNvCxnSpPr>
            <a:cxnSpLocks/>
            <a:stCxn id="44" idx="2"/>
            <a:endCxn id="43" idx="1"/>
          </p:cNvCxnSpPr>
          <p:nvPr/>
        </p:nvCxnSpPr>
        <p:spPr>
          <a:xfrm rot="16200000" flipH="1">
            <a:off x="892168" y="3486309"/>
            <a:ext cx="2238441" cy="663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5382497B-DEEC-4750-84F0-3EE2BF14434B}"/>
              </a:ext>
            </a:extLst>
          </p:cNvPr>
          <p:cNvGrpSpPr/>
          <p:nvPr/>
        </p:nvGrpSpPr>
        <p:grpSpPr>
          <a:xfrm>
            <a:off x="2076550" y="4650719"/>
            <a:ext cx="2861117" cy="573514"/>
            <a:chOff x="2076550" y="4650719"/>
            <a:chExt cx="2861117" cy="573514"/>
          </a:xfrm>
        </p:grpSpPr>
        <p:sp>
          <p:nvSpPr>
            <p:cNvPr id="43" name="Flussdiagramm: Verzweigung 42">
              <a:extLst>
                <a:ext uri="{FF2B5EF4-FFF2-40B4-BE49-F238E27FC236}">
                  <a16:creationId xmlns:a16="http://schemas.microsoft.com/office/drawing/2014/main" id="{2DA029E3-B5C8-4DF1-8DF1-82E512BD3B23}"/>
                </a:ext>
              </a:extLst>
            </p:cNvPr>
            <p:cNvSpPr/>
            <p:nvPr/>
          </p:nvSpPr>
          <p:spPr>
            <a:xfrm>
              <a:off x="2343334" y="4650719"/>
              <a:ext cx="2327547" cy="573514"/>
            </a:xfrm>
            <a:prstGeom prst="flowChartDecision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9562B740-3A73-41B9-B94F-45FDCF966EE8}"/>
                </a:ext>
              </a:extLst>
            </p:cNvPr>
            <p:cNvSpPr txBox="1"/>
            <p:nvPr/>
          </p:nvSpPr>
          <p:spPr>
            <a:xfrm>
              <a:off x="2076550" y="4752352"/>
              <a:ext cx="286111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0" i="0" dirty="0">
                  <a:solidFill>
                    <a:schemeClr val="bg1"/>
                  </a:solidFill>
                </a:rPr>
                <a:t>Scalar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addition</a:t>
              </a:r>
              <a:r>
                <a:rPr lang="de-DE" sz="1600" b="0" i="0" dirty="0">
                  <a:solidFill>
                    <a:schemeClr val="bg1"/>
                  </a:solidFill>
                </a:rPr>
                <a:t>, </a:t>
              </a:r>
              <a:r>
                <a:rPr lang="de-DE" sz="1600" b="0" i="0" dirty="0" err="1">
                  <a:solidFill>
                    <a:schemeClr val="bg1"/>
                  </a:solidFill>
                </a:rPr>
                <a:t>mod</a:t>
              </a:r>
              <a:r>
                <a:rPr lang="de-DE" sz="1600" b="0" i="0" dirty="0">
                  <a:solidFill>
                    <a:schemeClr val="bg1"/>
                  </a:solidFill>
                </a:rPr>
                <a:t> n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0E09977C-195B-4D01-9E5C-9F9E0616F32A}"/>
              </a:ext>
            </a:extLst>
          </p:cNvPr>
          <p:cNvSpPr txBox="1"/>
          <p:nvPr/>
        </p:nvSpPr>
        <p:spPr>
          <a:xfrm>
            <a:off x="9476487" y="2586134"/>
            <a:ext cx="19059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n - </a:t>
            </a:r>
            <a:r>
              <a:rPr lang="de-DE" sz="1600" dirty="0" err="1">
                <a:solidFill>
                  <a:schemeClr val="bg1"/>
                </a:solidFill>
              </a:rPr>
              <a:t>order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of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the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elliptic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curve</a:t>
            </a:r>
            <a:endParaRPr lang="de-DE" sz="1600" dirty="0">
              <a:solidFill>
                <a:schemeClr val="bg1"/>
              </a:solidFill>
            </a:endParaRP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i – </a:t>
            </a:r>
            <a:r>
              <a:rPr lang="de-DE" sz="1600" dirty="0" err="1">
                <a:solidFill>
                  <a:schemeClr val="bg1"/>
                </a:solidFill>
              </a:rPr>
              <a:t>key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index</a:t>
            </a:r>
            <a:r>
              <a:rPr lang="de-DE" sz="1600" dirty="0">
                <a:solidFill>
                  <a:schemeClr val="bg1"/>
                </a:solidFill>
              </a:rPr>
              <a:t>, 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rgbClr val="00B0F0"/>
                </a:solidFill>
              </a:rPr>
              <a:t>2147483648 ≤ i ≤ 4294967295  </a:t>
            </a:r>
            <a:r>
              <a:rPr lang="de-DE" sz="1600" dirty="0" err="1">
                <a:solidFill>
                  <a:schemeClr val="bg1"/>
                </a:solidFill>
              </a:rPr>
              <a:t>for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hardened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children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DDD86290-8704-43EF-8623-10BD2A281322}"/>
              </a:ext>
            </a:extLst>
          </p:cNvPr>
          <p:cNvSpPr txBox="1"/>
          <p:nvPr/>
        </p:nvSpPr>
        <p:spPr>
          <a:xfrm>
            <a:off x="5844544" y="5584317"/>
            <a:ext cx="4584907" cy="923330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Extended private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index</a:t>
            </a:r>
            <a:r>
              <a:rPr lang="de-DE" dirty="0">
                <a:solidFill>
                  <a:schemeClr val="bg1"/>
                </a:solidFill>
              </a:rPr>
              <a:t> i = {</a:t>
            </a:r>
            <a:r>
              <a:rPr lang="de-DE" dirty="0" err="1">
                <a:solidFill>
                  <a:schemeClr val="bg1"/>
                </a:solidFill>
              </a:rPr>
              <a:t>m‘</a:t>
            </a:r>
            <a:r>
              <a:rPr lang="de-DE" dirty="0">
                <a:solidFill>
                  <a:schemeClr val="bg1"/>
                </a:solidFill>
              </a:rPr>
              <a:t>(i), c‘(i)}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Extended </a:t>
            </a:r>
            <a:r>
              <a:rPr lang="de-DE" dirty="0" err="1">
                <a:solidFill>
                  <a:schemeClr val="bg1"/>
                </a:solidFill>
              </a:rPr>
              <a:t>public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index</a:t>
            </a:r>
            <a:r>
              <a:rPr lang="de-DE" dirty="0">
                <a:solidFill>
                  <a:schemeClr val="bg1"/>
                </a:solidFill>
              </a:rPr>
              <a:t> i = {M‘(i), c‘(i)}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A8F3509D-0267-401B-8609-88068D4AD75D}"/>
              </a:ext>
            </a:extLst>
          </p:cNvPr>
          <p:cNvSpPr/>
          <p:nvPr/>
        </p:nvSpPr>
        <p:spPr>
          <a:xfrm>
            <a:off x="1578776" y="6297978"/>
            <a:ext cx="3851483" cy="358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256-bits </a:t>
            </a:r>
            <a:r>
              <a:rPr lang="de-DE" dirty="0" err="1"/>
              <a:t>child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M‘(i)</a:t>
            </a:r>
          </a:p>
        </p:txBody>
      </p: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2DB8EDF7-1126-4164-BDF4-EA226C5B25BF}"/>
              </a:ext>
            </a:extLst>
          </p:cNvPr>
          <p:cNvCxnSpPr>
            <a:cxnSpLocks/>
            <a:stCxn id="37" idx="2"/>
            <a:endCxn id="74" idx="0"/>
          </p:cNvCxnSpPr>
          <p:nvPr/>
        </p:nvCxnSpPr>
        <p:spPr>
          <a:xfrm flipH="1">
            <a:off x="3504518" y="5826499"/>
            <a:ext cx="1" cy="47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9BBFB037-9C08-4FE0-A201-753559E27209}"/>
              </a:ext>
            </a:extLst>
          </p:cNvPr>
          <p:cNvSpPr txBox="1"/>
          <p:nvPr/>
        </p:nvSpPr>
        <p:spPr>
          <a:xfrm>
            <a:off x="3573388" y="5858884"/>
            <a:ext cx="136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chemeClr val="bg1"/>
                </a:solidFill>
              </a:rPr>
              <a:t>M‘ = </a:t>
            </a:r>
            <a:r>
              <a:rPr lang="de-DE" b="0" i="0" dirty="0" err="1">
                <a:solidFill>
                  <a:schemeClr val="bg1"/>
                </a:solidFill>
              </a:rPr>
              <a:t>m‘</a:t>
            </a:r>
            <a:r>
              <a:rPr lang="de-DE" b="0" i="0" dirty="0">
                <a:solidFill>
                  <a:schemeClr val="bg1"/>
                </a:solidFill>
              </a:rPr>
              <a:t> · 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E23438D-1122-4619-9BF8-F0243518C434}"/>
              </a:ext>
            </a:extLst>
          </p:cNvPr>
          <p:cNvSpPr txBox="1"/>
          <p:nvPr/>
        </p:nvSpPr>
        <p:spPr>
          <a:xfrm>
            <a:off x="772141" y="5316871"/>
            <a:ext cx="445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solidFill>
                  <a:srgbClr val="C00000"/>
                </a:solidFill>
                <a:latin typeface="+mn-lt"/>
                <a:sym typeface="Webdings" panose="05030102010509060703" pitchFamily="18" charset="2"/>
              </a:rPr>
              <a:t></a:t>
            </a:r>
            <a:endParaRPr lang="de-DE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63F25154-2F8E-4FB7-B6BC-7C7AC7A36A8B}"/>
              </a:ext>
            </a:extLst>
          </p:cNvPr>
          <p:cNvSpPr txBox="1"/>
          <p:nvPr/>
        </p:nvSpPr>
        <p:spPr>
          <a:xfrm>
            <a:off x="507768" y="6094419"/>
            <a:ext cx="974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36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206A70A-564D-44C8-85BA-C264E50C6A84}"/>
              </a:ext>
            </a:extLst>
          </p:cNvPr>
          <p:cNvSpPr/>
          <p:nvPr/>
        </p:nvSpPr>
        <p:spPr>
          <a:xfrm>
            <a:off x="9361951" y="3264686"/>
            <a:ext cx="1948802" cy="126510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18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Serialization of extended keys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19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4"/>
            <a:ext cx="11314671" cy="89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n-lt"/>
              </a:rPr>
              <a:t>Extended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&amp; private </a:t>
            </a:r>
            <a:r>
              <a:rPr lang="de-DE" sz="2800" dirty="0" err="1">
                <a:latin typeface="+mn-lt"/>
              </a:rPr>
              <a:t>keys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can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be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passed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around</a:t>
            </a:r>
            <a:r>
              <a:rPr lang="de-DE" sz="2800" dirty="0">
                <a:latin typeface="+mn-lt"/>
              </a:rPr>
              <a:t> in a </a:t>
            </a:r>
            <a:r>
              <a:rPr lang="de-DE" sz="2800" dirty="0" err="1">
                <a:latin typeface="+mn-lt"/>
              </a:rPr>
              <a:t>serialized</a:t>
            </a:r>
            <a:r>
              <a:rPr lang="de-DE" sz="2800" dirty="0">
                <a:latin typeface="+mn-lt"/>
              </a:rPr>
              <a:t> Base58-format </a:t>
            </a:r>
            <a:r>
              <a:rPr lang="de-DE" sz="2800" dirty="0" err="1">
                <a:latin typeface="+mn-lt"/>
              </a:rPr>
              <a:t>containing</a:t>
            </a:r>
            <a:r>
              <a:rPr lang="de-DE" sz="2800" dirty="0">
                <a:latin typeface="+mn-lt"/>
              </a:rPr>
              <a:t> all </a:t>
            </a:r>
            <a:r>
              <a:rPr lang="de-DE" sz="2800" dirty="0" err="1">
                <a:latin typeface="+mn-lt"/>
              </a:rPr>
              <a:t>necessary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info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41" name="Tabelle 4">
            <a:extLst>
              <a:ext uri="{FF2B5EF4-FFF2-40B4-BE49-F238E27FC236}">
                <a16:creationId xmlns:a16="http://schemas.microsoft.com/office/drawing/2014/main" id="{37BBEBC1-8F22-4F2B-96AF-AC893131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70749"/>
              </p:ext>
            </p:extLst>
          </p:nvPr>
        </p:nvGraphicFramePr>
        <p:xfrm>
          <a:off x="1034040" y="2488007"/>
          <a:ext cx="10015671" cy="2458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8065">
                  <a:extLst>
                    <a:ext uri="{9D8B030D-6E8A-4147-A177-3AD203B41FA5}">
                      <a16:colId xmlns:a16="http://schemas.microsoft.com/office/drawing/2014/main" val="379828174"/>
                    </a:ext>
                  </a:extLst>
                </a:gridCol>
                <a:gridCol w="2196269">
                  <a:extLst>
                    <a:ext uri="{9D8B030D-6E8A-4147-A177-3AD203B41FA5}">
                      <a16:colId xmlns:a16="http://schemas.microsoft.com/office/drawing/2014/main" val="36889561"/>
                    </a:ext>
                  </a:extLst>
                </a:gridCol>
                <a:gridCol w="6221337">
                  <a:extLst>
                    <a:ext uri="{9D8B030D-6E8A-4147-A177-3AD203B41FA5}">
                      <a16:colId xmlns:a16="http://schemas.microsoft.com/office/drawing/2014/main" val="239009045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851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 </a:t>
                      </a:r>
                      <a:r>
                        <a:rPr lang="de-DE" sz="1400" dirty="0" err="1"/>
                        <a:t>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Places “</a:t>
                      </a:r>
                      <a:r>
                        <a:rPr lang="en-US" sz="1400" dirty="0" err="1"/>
                        <a:t>xprv</a:t>
                      </a:r>
                      <a:r>
                        <a:rPr lang="en-US" sz="1400" dirty="0"/>
                        <a:t>” 0488ade4 or “</a:t>
                      </a:r>
                      <a:r>
                        <a:rPr lang="en-US" sz="1400" dirty="0" err="1"/>
                        <a:t>xpub</a:t>
                      </a:r>
                      <a:r>
                        <a:rPr lang="en-US" sz="1400" dirty="0"/>
                        <a:t>” 0488b21e at the start.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116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 </a:t>
                      </a:r>
                      <a:r>
                        <a:rPr lang="de-DE" sz="1400" dirty="0" err="1"/>
                        <a:t>byte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How many derivations deep this extended key is from the master key.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246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 </a:t>
                      </a:r>
                      <a:r>
                        <a:rPr lang="de-DE" sz="1400" dirty="0" err="1"/>
                        <a:t>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/>
                        <a:t>Parent Fingerprint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first 4 bytes of the hash160 of the parent’s </a:t>
                      </a:r>
                      <a:r>
                        <a:rPr lang="en-US" sz="1400" i="1" dirty="0">
                          <a:effectLst/>
                        </a:rPr>
                        <a:t>public</a:t>
                      </a:r>
                      <a:r>
                        <a:rPr lang="en-US" sz="1400" dirty="0">
                          <a:effectLst/>
                        </a:rPr>
                        <a:t> key. This helps to identify the parent later.</a:t>
                      </a: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3049794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 </a:t>
                      </a:r>
                      <a:r>
                        <a:rPr lang="de-DE" sz="1400" dirty="0" err="1"/>
                        <a:t>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Child </a:t>
                      </a:r>
                      <a:r>
                        <a:rPr lang="de-DE" sz="1400" dirty="0" err="1"/>
                        <a:t>Number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 </a:t>
                      </a:r>
                      <a:r>
                        <a:rPr lang="en-US" sz="1400" i="1" dirty="0">
                          <a:effectLst/>
                        </a:rPr>
                        <a:t>index</a:t>
                      </a:r>
                      <a:r>
                        <a:rPr lang="en-US" sz="1400" dirty="0">
                          <a:effectLst/>
                        </a:rPr>
                        <a:t> number of this child from the parent.</a:t>
                      </a: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31372602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32 </a:t>
                      </a:r>
                      <a:r>
                        <a:rPr lang="de-DE" sz="1400" dirty="0" err="1"/>
                        <a:t>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/>
                        <a:t>Chain Code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The extra 32 byte secret. This prevents others from deriving child keys without it.</a:t>
                      </a:r>
                    </a:p>
                  </a:txBody>
                  <a:tcPr marL="95250" marR="95250" marT="38100" marB="38100" anchor="ctr"/>
                </a:tc>
                <a:extLst>
                  <a:ext uri="{0D108BD9-81ED-4DB2-BD59-A6C34878D82A}">
                    <a16:rowId xmlns:a16="http://schemas.microsoft.com/office/drawing/2014/main" val="40203003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32 </a:t>
                      </a:r>
                      <a:r>
                        <a:rPr lang="de-DE" sz="1400" dirty="0" err="1"/>
                        <a:t>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</a:t>
                      </a:r>
                      <a:endParaRPr lang="de-D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 private </a:t>
                      </a:r>
                      <a:r>
                        <a:rPr lang="de-DE" sz="1400" dirty="0" err="1"/>
                        <a:t>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public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key</a:t>
                      </a:r>
                      <a:r>
                        <a:rPr lang="de-DE" sz="1400" dirty="0"/>
                        <a:t> (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prepend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DE" sz="1400" dirty="0"/>
                        <a:t>0x00)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63465"/>
                  </a:ext>
                </a:extLst>
              </a:tr>
            </a:tbl>
          </a:graphicData>
        </a:graphic>
      </p:graphicFrame>
      <p:sp>
        <p:nvSpPr>
          <p:cNvPr id="46" name="Inhaltsplatzhalter 2">
            <a:extLst>
              <a:ext uri="{FF2B5EF4-FFF2-40B4-BE49-F238E27FC236}">
                <a16:creationId xmlns:a16="http://schemas.microsoft.com/office/drawing/2014/main" id="{BE74552E-AE04-4B99-BD78-0B7D119048F0}"/>
              </a:ext>
            </a:extLst>
          </p:cNvPr>
          <p:cNvSpPr txBox="1">
            <a:spLocks/>
          </p:cNvSpPr>
          <p:nvPr/>
        </p:nvSpPr>
        <p:spPr>
          <a:xfrm>
            <a:off x="440724" y="5246597"/>
            <a:ext cx="11314671" cy="135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err="1">
                <a:latin typeface="+mn-lt"/>
              </a:rPr>
              <a:t>Examplary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extended</a:t>
            </a:r>
            <a:r>
              <a:rPr lang="de-DE" sz="1600" dirty="0">
                <a:latin typeface="+mn-lt"/>
              </a:rPr>
              <a:t> private </a:t>
            </a:r>
            <a:r>
              <a:rPr lang="de-DE" sz="1600" dirty="0" err="1">
                <a:latin typeface="+mn-lt"/>
              </a:rPr>
              <a:t>key</a:t>
            </a:r>
            <a:r>
              <a:rPr lang="de-DE" sz="1600" dirty="0">
                <a:latin typeface="+mn-lt"/>
              </a:rPr>
              <a:t>:</a:t>
            </a:r>
          </a:p>
          <a:p>
            <a:r>
              <a:rPr lang="de-DE" sz="1400" dirty="0">
                <a:solidFill>
                  <a:srgbClr val="C00000"/>
                </a:solidFill>
                <a:latin typeface="+mn-lt"/>
              </a:rPr>
              <a:t>xprv9tuogRdb5YTgcL3P8Waj7REqDuQx4sXcodQaWTtEVFEp6yRKh1CjrWfXChnhgHeLDuXxo2auDZegMiVMGGxwxcrb2PmiGyCngLxvLeGsZRq</a:t>
            </a:r>
          </a:p>
          <a:p>
            <a:r>
              <a:rPr lang="de-DE" sz="1600" dirty="0" err="1">
                <a:latin typeface="+mn-lt"/>
              </a:rPr>
              <a:t>Examplary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extended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public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key</a:t>
            </a:r>
            <a:r>
              <a:rPr lang="de-DE" sz="1600" dirty="0">
                <a:latin typeface="+mn-lt"/>
              </a:rPr>
              <a:t>:</a:t>
            </a:r>
          </a:p>
          <a:p>
            <a:r>
              <a:rPr lang="de-DE" sz="1400" dirty="0">
                <a:solidFill>
                  <a:srgbClr val="00B050"/>
                </a:solidFill>
                <a:latin typeface="+mn-lt"/>
              </a:rPr>
              <a:t>xpub67uA5wAUuv1ypp7rEY7jUZBZmwFSULFUArLBJrHr3amnymkUEYWzQJz13zLacZv33sSuxKVmerpZeFExapBNt8HpAqtTtWqDQRAgyqSKUHu</a:t>
            </a:r>
          </a:p>
          <a:p>
            <a:endParaRPr lang="de-DE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7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Elliptic curves – point addition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FF0D6D21-3CA5-4CC0-8CFF-A008AFDFB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486" y="1498715"/>
                <a:ext cx="4999050" cy="9210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400" dirty="0"/>
                  <a:t>Point </a:t>
                </a:r>
                <a:r>
                  <a:rPr lang="de-DE" sz="2400" dirty="0" err="1"/>
                  <a:t>addition</a:t>
                </a:r>
                <a:r>
                  <a:rPr lang="de-DE" sz="2400" dirty="0"/>
                  <a:t> on an </a:t>
                </a:r>
                <a:r>
                  <a:rPr lang="de-DE" sz="2400" dirty="0" err="1"/>
                  <a:t>elliptic</a:t>
                </a:r>
                <a:r>
                  <a:rPr lang="de-DE" sz="2400" dirty="0"/>
                  <a:t> </a:t>
                </a:r>
                <a:r>
                  <a:rPr lang="de-DE" sz="2400" dirty="0" err="1"/>
                  <a:t>curve</a:t>
                </a:r>
                <a:r>
                  <a:rPr lang="de-DE" sz="2400" dirty="0"/>
                  <a:t> (“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DE" sz="2400" dirty="0"/>
                  <a:t>“)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FF0D6D21-3CA5-4CC0-8CFF-A008AFDFB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486" y="1498715"/>
                <a:ext cx="4999050" cy="921015"/>
              </a:xfrm>
              <a:blipFill>
                <a:blip r:embed="rId2"/>
                <a:stretch>
                  <a:fillRect l="-1951" t="-92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CC 101: What is ECC and why would I want to use it?">
            <a:extLst>
              <a:ext uri="{FF2B5EF4-FFF2-40B4-BE49-F238E27FC236}">
                <a16:creationId xmlns:a16="http://schemas.microsoft.com/office/drawing/2014/main" id="{F8714301-9133-47A5-864A-DA8DCD27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2" y="1950732"/>
            <a:ext cx="6055463" cy="40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2EB964-9F85-4086-99CC-149FC41ED997}"/>
                  </a:ext>
                </a:extLst>
              </p:cNvPr>
              <p:cNvSpPr txBox="1"/>
              <p:nvPr/>
            </p:nvSpPr>
            <p:spPr>
              <a:xfrm>
                <a:off x="646178" y="2663687"/>
                <a:ext cx="46140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92EB964-9F85-4086-99CC-149FC41ED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8" y="2663687"/>
                <a:ext cx="4614028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/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blipFill>
                <a:blip r:embed="rId5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/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blipFill>
                <a:blip r:embed="rId6"/>
                <a:stretch>
                  <a:fillRect r="-2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/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b="0" dirty="0">
                    <a:solidFill>
                      <a:schemeClr val="tx1"/>
                    </a:solidFill>
                  </a:rPr>
                  <a:t>Elliptic curve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blipFill>
                <a:blip r:embed="rId7"/>
                <a:stretch>
                  <a:fillRect l="-2151" t="-4717"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8C4A8E9-FEEF-44EE-A9AD-CD131993B800}"/>
              </a:ext>
            </a:extLst>
          </p:cNvPr>
          <p:cNvCxnSpPr/>
          <p:nvPr/>
        </p:nvCxnSpPr>
        <p:spPr>
          <a:xfrm flipV="1">
            <a:off x="6904363" y="2704433"/>
            <a:ext cx="3767016" cy="99255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0F7D8C-8533-4BAA-A4B6-7BEF00DBF99B}"/>
              </a:ext>
            </a:extLst>
          </p:cNvPr>
          <p:cNvCxnSpPr>
            <a:cxnSpLocks/>
          </p:cNvCxnSpPr>
          <p:nvPr/>
        </p:nvCxnSpPr>
        <p:spPr>
          <a:xfrm flipV="1">
            <a:off x="9620738" y="2968043"/>
            <a:ext cx="0" cy="1979095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7323375-3100-4062-A59F-3D18DE7BCF6B}"/>
              </a:ext>
            </a:extLst>
          </p:cNvPr>
          <p:cNvSpPr/>
          <p:nvPr/>
        </p:nvSpPr>
        <p:spPr>
          <a:xfrm>
            <a:off x="7336376" y="3428487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6F041AD-596D-4522-A19B-F372509B671C}"/>
              </a:ext>
            </a:extLst>
          </p:cNvPr>
          <p:cNvSpPr/>
          <p:nvPr/>
        </p:nvSpPr>
        <p:spPr>
          <a:xfrm>
            <a:off x="8661871" y="3074710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4B0B7-84CE-4655-9E46-49D6DCEE152C}"/>
              </a:ext>
            </a:extLst>
          </p:cNvPr>
          <p:cNvSpPr/>
          <p:nvPr/>
        </p:nvSpPr>
        <p:spPr>
          <a:xfrm>
            <a:off x="9494738" y="2861782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1EAE02-81A4-4C24-A6DB-F6A8D0206F35}"/>
              </a:ext>
            </a:extLst>
          </p:cNvPr>
          <p:cNvSpPr/>
          <p:nvPr/>
        </p:nvSpPr>
        <p:spPr>
          <a:xfrm>
            <a:off x="9494738" y="4813431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/>
              <p:nvPr/>
            </p:nvSpPr>
            <p:spPr>
              <a:xfrm>
                <a:off x="7034214" y="3220376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14" y="3220376"/>
                <a:ext cx="3911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D39D7A7-61C9-4BE4-BF95-264B93DE1940}"/>
                  </a:ext>
                </a:extLst>
              </p:cNvPr>
              <p:cNvSpPr txBox="1"/>
              <p:nvPr/>
            </p:nvSpPr>
            <p:spPr>
              <a:xfrm>
                <a:off x="8631382" y="2677116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D39D7A7-61C9-4BE4-BF95-264B93DE1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382" y="2677116"/>
                <a:ext cx="391132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/>
              <p:nvPr/>
            </p:nvSpPr>
            <p:spPr>
              <a:xfrm>
                <a:off x="9677172" y="2956433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172" y="2956433"/>
                <a:ext cx="391132" cy="369332"/>
              </a:xfrm>
              <a:prstGeom prst="rect">
                <a:avLst/>
              </a:prstGeom>
              <a:blipFill>
                <a:blip r:embed="rId10"/>
                <a:stretch>
                  <a:fillRect r="-2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/>
              <p:nvPr/>
            </p:nvSpPr>
            <p:spPr>
              <a:xfrm>
                <a:off x="9708940" y="4798864"/>
                <a:ext cx="1240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940" y="4798864"/>
                <a:ext cx="1240414" cy="369332"/>
              </a:xfrm>
              <a:prstGeom prst="rect">
                <a:avLst/>
              </a:prstGeom>
              <a:blipFill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56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structure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20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5" y="1482814"/>
            <a:ext cx="11314671" cy="275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>
                <a:latin typeface="+mn-lt"/>
              </a:rPr>
              <a:t>There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some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conventions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tree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structure</a:t>
            </a:r>
            <a:r>
              <a:rPr lang="de-DE" sz="2800" dirty="0">
                <a:latin typeface="+mn-lt"/>
              </a:rPr>
              <a:t> (BIPs-44,49,84) so wallet </a:t>
            </a:r>
            <a:r>
              <a:rPr lang="de-DE" sz="2800" dirty="0" err="1">
                <a:latin typeface="+mn-lt"/>
              </a:rPr>
              <a:t>software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knows</a:t>
            </a:r>
            <a:r>
              <a:rPr lang="de-DE" sz="2800" dirty="0">
                <a:latin typeface="+mn-lt"/>
              </a:rPr>
              <a:t> </a:t>
            </a:r>
            <a:r>
              <a:rPr lang="de-DE" sz="2800" i="1" dirty="0" err="1">
                <a:latin typeface="+mn-lt"/>
              </a:rPr>
              <a:t>where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to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look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certain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things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given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seed</a:t>
            </a:r>
            <a:endParaRPr lang="de-DE" sz="2800" dirty="0">
              <a:latin typeface="+mn-lt"/>
            </a:endParaRPr>
          </a:p>
          <a:p>
            <a:endParaRPr lang="de-DE" sz="2800" dirty="0">
              <a:solidFill>
                <a:srgbClr val="FF0000"/>
              </a:solidFill>
              <a:latin typeface="+mn-lt"/>
            </a:endParaRPr>
          </a:p>
          <a:p>
            <a:r>
              <a:rPr lang="de-DE" sz="2800" dirty="0">
                <a:latin typeface="+mn-lt"/>
              </a:rPr>
              <a:t>Derivation </a:t>
            </a:r>
            <a:r>
              <a:rPr lang="de-DE" sz="2800" dirty="0" err="1">
                <a:latin typeface="+mn-lt"/>
              </a:rPr>
              <a:t>paths</a:t>
            </a:r>
            <a:r>
              <a:rPr lang="de-DE" sz="2800" dirty="0">
                <a:latin typeface="+mn-lt"/>
              </a:rPr>
              <a:t> ( ‘ stands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hardened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children</a:t>
            </a:r>
            <a:r>
              <a:rPr lang="de-DE" sz="2800" dirty="0">
                <a:latin typeface="+mn-lt"/>
              </a:rPr>
              <a:t>):</a:t>
            </a:r>
            <a:endParaRPr lang="de-DE" sz="4800" dirty="0"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52E2CE-2CA8-4773-9740-8460E3897886}"/>
              </a:ext>
            </a:extLst>
          </p:cNvPr>
          <p:cNvSpPr txBox="1"/>
          <p:nvPr/>
        </p:nvSpPr>
        <p:spPr>
          <a:xfrm>
            <a:off x="3479446" y="3524132"/>
            <a:ext cx="523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 / purpose' / </a:t>
            </a:r>
            <a:r>
              <a:rPr lang="en-US" dirty="0" err="1">
                <a:solidFill>
                  <a:schemeClr val="bg1"/>
                </a:solidFill>
              </a:rPr>
              <a:t>coin_type</a:t>
            </a:r>
            <a:r>
              <a:rPr lang="en-US" dirty="0">
                <a:solidFill>
                  <a:schemeClr val="bg1"/>
                </a:solidFill>
              </a:rPr>
              <a:t>' / account' / change / index</a:t>
            </a:r>
          </a:p>
        </p:txBody>
      </p:sp>
      <p:graphicFrame>
        <p:nvGraphicFramePr>
          <p:cNvPr id="9" name="Tabelle 4">
            <a:extLst>
              <a:ext uri="{FF2B5EF4-FFF2-40B4-BE49-F238E27FC236}">
                <a16:creationId xmlns:a16="http://schemas.microsoft.com/office/drawing/2014/main" id="{A7761327-F15E-439C-9F33-5E9401A87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01178"/>
              </p:ext>
            </p:extLst>
          </p:nvPr>
        </p:nvGraphicFramePr>
        <p:xfrm>
          <a:off x="2628295" y="4146086"/>
          <a:ext cx="6939528" cy="227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3009">
                  <a:extLst>
                    <a:ext uri="{9D8B030D-6E8A-4147-A177-3AD203B41FA5}">
                      <a16:colId xmlns:a16="http://schemas.microsoft.com/office/drawing/2014/main" val="379828174"/>
                    </a:ext>
                  </a:extLst>
                </a:gridCol>
                <a:gridCol w="4666519">
                  <a:extLst>
                    <a:ext uri="{9D8B030D-6E8A-4147-A177-3AD203B41FA5}">
                      <a16:colId xmlns:a16="http://schemas.microsoft.com/office/drawing/2014/main" val="3688956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bg1"/>
                          </a:solidFill>
                        </a:rPr>
                        <a:t>Tree</a:t>
                      </a:r>
                      <a:r>
                        <a:rPr lang="de-DE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bg1"/>
                          </a:solidFill>
                        </a:rPr>
                        <a:t>level</a:t>
                      </a:r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bg1"/>
                          </a:solidFill>
                        </a:rPr>
                        <a:t>Meaning</a:t>
                      </a:r>
                      <a:endParaRPr lang="de-DE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9851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Master, </a:t>
                      </a:r>
                      <a:r>
                        <a:rPr lang="de-DE" sz="1400" dirty="0" err="1"/>
                        <a:t>always</a:t>
                      </a:r>
                      <a:r>
                        <a:rPr lang="de-DE" sz="1400" dirty="0"/>
                        <a:t> “ m 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116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/>
                        <a:t>purpose</a:t>
                      </a:r>
                      <a:r>
                        <a:rPr lang="de-DE" sz="14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Always “ 44‘ 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246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/>
                        <a:t>coin_type</a:t>
                      </a:r>
                      <a:r>
                        <a:rPr lang="de-DE" sz="1400" dirty="0"/>
                        <a:t>'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/>
                        <a:t>Bitcoin: “ 0‘ “, Bitcoin-</a:t>
                      </a:r>
                      <a:r>
                        <a:rPr lang="de-DE" sz="1400" dirty="0" err="1"/>
                        <a:t>Testnet</a:t>
                      </a:r>
                      <a:r>
                        <a:rPr lang="de-DE" sz="1400" dirty="0"/>
                        <a:t>: “ 1‘ “, </a:t>
                      </a:r>
                      <a:r>
                        <a:rPr lang="de-DE" sz="1400" dirty="0" err="1"/>
                        <a:t>Litecoin</a:t>
                      </a:r>
                      <a:r>
                        <a:rPr lang="de-DE" sz="1400" dirty="0"/>
                        <a:t>: “ 2‘ 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94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/>
                        <a:t>account</a:t>
                      </a:r>
                      <a:r>
                        <a:rPr lang="de-DE" sz="14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Different </a:t>
                      </a:r>
                      <a:r>
                        <a:rPr lang="de-DE" sz="1400" dirty="0" err="1"/>
                        <a:t>accounts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</a:t>
                      </a:r>
                      <a:r>
                        <a:rPr lang="de-DE" sz="1400" dirty="0"/>
                        <a:t> organizational </a:t>
                      </a:r>
                      <a:r>
                        <a:rPr lang="de-DE" sz="1400" dirty="0" err="1"/>
                        <a:t>purposes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2602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/>
                        <a:t>change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/>
                        <a:t>Differentiation </a:t>
                      </a:r>
                      <a:r>
                        <a:rPr lang="de-DE" sz="1400" dirty="0" err="1"/>
                        <a:t>between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receiving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change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addresses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003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/>
                        <a:t>index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Incremental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  <a:endParaRPr lang="de-DE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063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86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HD wallets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21</a:t>
            </a:fld>
            <a:endParaRPr lang="de-DE"/>
          </a:p>
        </p:txBody>
      </p:sp>
      <p:sp>
        <p:nvSpPr>
          <p:cNvPr id="83" name="Inhaltsplatzhalter 2">
            <a:extLst>
              <a:ext uri="{FF2B5EF4-FFF2-40B4-BE49-F238E27FC236}">
                <a16:creationId xmlns:a16="http://schemas.microsoft.com/office/drawing/2014/main" id="{287FA866-11A5-413A-9D17-1BFF1B80AF22}"/>
              </a:ext>
            </a:extLst>
          </p:cNvPr>
          <p:cNvSpPr txBox="1">
            <a:spLocks/>
          </p:cNvSpPr>
          <p:nvPr/>
        </p:nvSpPr>
        <p:spPr>
          <a:xfrm>
            <a:off x="432486" y="1482814"/>
            <a:ext cx="10430586" cy="365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de-DE" sz="2800" u="sng" dirty="0" err="1">
                <a:latin typeface="+mn-lt"/>
              </a:rPr>
              <a:t>H</a:t>
            </a:r>
            <a:r>
              <a:rPr lang="de-DE" sz="2800" dirty="0" err="1">
                <a:latin typeface="+mn-lt"/>
              </a:rPr>
              <a:t>ierarchical</a:t>
            </a:r>
            <a:r>
              <a:rPr lang="de-DE" sz="2800" dirty="0">
                <a:latin typeface="+mn-lt"/>
              </a:rPr>
              <a:t> </a:t>
            </a:r>
          </a:p>
          <a:p>
            <a:pPr marL="1200150" lvl="1" indent="-514350">
              <a:buFont typeface="Wingdings" panose="05000000000000000000" pitchFamily="2" charset="2"/>
              <a:buChar char="Ø"/>
            </a:pPr>
            <a:r>
              <a:rPr lang="de-DE" dirty="0">
                <a:latin typeface="+mn-lt"/>
              </a:rPr>
              <a:t>Child </a:t>
            </a:r>
            <a:r>
              <a:rPr lang="de-DE" dirty="0" err="1">
                <a:latin typeface="+mn-lt"/>
              </a:rPr>
              <a:t>keys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are</a:t>
            </a:r>
            <a:r>
              <a:rPr lang="de-DE" dirty="0">
                <a:latin typeface="+mn-lt"/>
              </a:rPr>
              <a:t> all </a:t>
            </a:r>
            <a:r>
              <a:rPr lang="de-DE" dirty="0" err="1">
                <a:latin typeface="+mn-lt"/>
              </a:rPr>
              <a:t>derived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from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one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seed</a:t>
            </a:r>
            <a:r>
              <a:rPr lang="de-DE" dirty="0">
                <a:latin typeface="+mn-lt"/>
              </a:rPr>
              <a:t>/</a:t>
            </a:r>
            <a:r>
              <a:rPr lang="de-DE" dirty="0" err="1">
                <a:latin typeface="+mn-lt"/>
              </a:rPr>
              <a:t>mnemonics</a:t>
            </a:r>
            <a:r>
              <a:rPr lang="de-DE" dirty="0">
                <a:latin typeface="+mn-lt"/>
              </a:rPr>
              <a:t> (</a:t>
            </a:r>
            <a:r>
              <a:rPr lang="de-DE" dirty="0" err="1">
                <a:latin typeface="+mn-lt"/>
              </a:rPr>
              <a:t>only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thing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that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needs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backed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up</a:t>
            </a:r>
            <a:r>
              <a:rPr lang="de-DE" dirty="0">
                <a:latin typeface="+mn-lt"/>
              </a:rPr>
              <a:t>)</a:t>
            </a:r>
          </a:p>
          <a:p>
            <a:pPr marL="1200150" lvl="1" indent="-514350">
              <a:buFont typeface="Wingdings" panose="05000000000000000000" pitchFamily="2" charset="2"/>
              <a:buChar char="Ø"/>
            </a:pPr>
            <a:r>
              <a:rPr lang="de-DE" dirty="0" err="1">
                <a:latin typeface="+mn-lt"/>
              </a:rPr>
              <a:t>Organization</a:t>
            </a:r>
            <a:r>
              <a:rPr lang="de-DE" dirty="0">
                <a:latin typeface="+mn-lt"/>
              </a:rPr>
              <a:t> in a </a:t>
            </a:r>
            <a:r>
              <a:rPr lang="de-DE" dirty="0" err="1">
                <a:latin typeface="+mn-lt"/>
              </a:rPr>
              <a:t>tree</a:t>
            </a:r>
            <a:r>
              <a:rPr lang="de-DE" dirty="0">
                <a:latin typeface="+mn-lt"/>
              </a:rPr>
              <a:t>, </a:t>
            </a:r>
            <a:r>
              <a:rPr lang="de-DE" dirty="0" err="1">
                <a:latin typeface="+mn-lt"/>
              </a:rPr>
              <a:t>usually</a:t>
            </a:r>
            <a:r>
              <a:rPr lang="de-DE" dirty="0">
                <a:latin typeface="+mn-lt"/>
              </a:rPr>
              <a:t> after </a:t>
            </a:r>
            <a:r>
              <a:rPr lang="de-DE" dirty="0" err="1">
                <a:latin typeface="+mn-lt"/>
              </a:rPr>
              <a:t>certain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conventions</a:t>
            </a:r>
            <a:endParaRPr lang="de-DE" dirty="0">
              <a:latin typeface="+mn-lt"/>
            </a:endParaRPr>
          </a:p>
          <a:p>
            <a:pPr marL="514350" indent="-514350">
              <a:buFont typeface="+mj-lt"/>
              <a:buAutoNum type="arabicParenR"/>
            </a:pPr>
            <a:r>
              <a:rPr lang="de-DE" sz="2800" u="sng" dirty="0" err="1">
                <a:latin typeface="+mn-lt"/>
              </a:rPr>
              <a:t>D</a:t>
            </a:r>
            <a:r>
              <a:rPr lang="de-DE" sz="2800" dirty="0" err="1">
                <a:latin typeface="+mn-lt"/>
              </a:rPr>
              <a:t>eterministic</a:t>
            </a:r>
            <a:endParaRPr lang="de-DE" sz="2800" dirty="0">
              <a:latin typeface="+mn-lt"/>
            </a:endParaRPr>
          </a:p>
          <a:p>
            <a:pPr marL="1200150" lvl="1" indent="-514350">
              <a:buFont typeface="Wingdings" panose="05000000000000000000" pitchFamily="2" charset="2"/>
              <a:buChar char="Ø"/>
            </a:pPr>
            <a:r>
              <a:rPr lang="de-DE" dirty="0">
                <a:latin typeface="+mn-lt"/>
              </a:rPr>
              <a:t>Derivation </a:t>
            </a:r>
            <a:r>
              <a:rPr lang="de-DE" dirty="0" err="1">
                <a:latin typeface="+mn-lt"/>
              </a:rPr>
              <a:t>follows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fixed</a:t>
            </a:r>
            <a:r>
              <a:rPr lang="de-DE" dirty="0">
                <a:latin typeface="+mn-lt"/>
              </a:rPr>
              <a:t>, </a:t>
            </a:r>
            <a:r>
              <a:rPr lang="de-DE" dirty="0" err="1">
                <a:latin typeface="+mn-lt"/>
              </a:rPr>
              <a:t>predefined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rules</a:t>
            </a:r>
            <a:endParaRPr lang="de-DE" dirty="0">
              <a:latin typeface="+mn-lt"/>
            </a:endParaRPr>
          </a:p>
          <a:p>
            <a:pPr marL="1200150" lvl="1" indent="-514350">
              <a:buFont typeface="Wingdings" panose="05000000000000000000" pitchFamily="2" charset="2"/>
              <a:buChar char="Ø"/>
            </a:pPr>
            <a:r>
              <a:rPr lang="de-DE" dirty="0">
                <a:latin typeface="+mn-lt"/>
              </a:rPr>
              <a:t>Nice </a:t>
            </a:r>
            <a:r>
              <a:rPr lang="de-DE" dirty="0" err="1">
                <a:latin typeface="+mn-lt"/>
              </a:rPr>
              <a:t>side-effect</a:t>
            </a:r>
            <a:r>
              <a:rPr lang="de-DE" dirty="0">
                <a:latin typeface="+mn-lt"/>
              </a:rPr>
              <a:t>: </a:t>
            </a:r>
            <a:r>
              <a:rPr lang="de-DE" dirty="0" err="1">
                <a:latin typeface="+mn-lt"/>
              </a:rPr>
              <a:t>child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public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keys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can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be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derived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from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parent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public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keys</a:t>
            </a:r>
            <a:r>
              <a:rPr lang="de-DE" dirty="0">
                <a:latin typeface="+mn-lt"/>
              </a:rPr>
              <a:t> w/o </a:t>
            </a:r>
            <a:r>
              <a:rPr lang="de-DE" dirty="0" err="1">
                <a:latin typeface="+mn-lt"/>
              </a:rPr>
              <a:t>knowledge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of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the</a:t>
            </a:r>
            <a:r>
              <a:rPr lang="de-DE" dirty="0">
                <a:latin typeface="+mn-lt"/>
              </a:rPr>
              <a:t> private </a:t>
            </a:r>
            <a:r>
              <a:rPr lang="de-DE" dirty="0" err="1">
                <a:latin typeface="+mn-lt"/>
              </a:rPr>
              <a:t>keys</a:t>
            </a:r>
            <a:endParaRPr lang="de-DE" dirty="0">
              <a:latin typeface="+mn-lt"/>
            </a:endParaRPr>
          </a:p>
          <a:p>
            <a:pPr marL="1200150" lvl="1" indent="-514350">
              <a:buFont typeface="Wingdings" panose="05000000000000000000" pitchFamily="2" charset="2"/>
              <a:buChar char="Ø"/>
            </a:pPr>
            <a:endParaRPr lang="de-DE" sz="2200" dirty="0">
              <a:latin typeface="+mn-lt"/>
            </a:endParaRPr>
          </a:p>
          <a:p>
            <a:pPr algn="ctr"/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153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22</a:t>
            </a:fld>
            <a:endParaRPr lang="de-DE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FF6649-6CC1-4B7C-B471-5BC8E91F0251}"/>
              </a:ext>
            </a:extLst>
          </p:cNvPr>
          <p:cNvSpPr txBox="1">
            <a:spLocks/>
          </p:cNvSpPr>
          <p:nvPr/>
        </p:nvSpPr>
        <p:spPr>
          <a:xfrm>
            <a:off x="432485" y="1482813"/>
            <a:ext cx="10405143" cy="2055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sz="2800" dirty="0">
                <a:latin typeface="+mn-lt"/>
              </a:rPr>
              <a:t>[1]	Andreas M. </a:t>
            </a:r>
            <a:r>
              <a:rPr lang="de-DE" sz="2800" dirty="0" err="1">
                <a:latin typeface="+mn-lt"/>
              </a:rPr>
              <a:t>Antonopoulos</a:t>
            </a:r>
            <a:r>
              <a:rPr lang="de-DE" sz="2800" dirty="0">
                <a:latin typeface="+mn-lt"/>
              </a:rPr>
              <a:t>,</a:t>
            </a:r>
            <a:r>
              <a:rPr lang="en-US" sz="2800" dirty="0">
                <a:latin typeface="+mn-lt"/>
              </a:rPr>
              <a:t> </a:t>
            </a:r>
            <a:r>
              <a:rPr lang="en-US" sz="2800" i="1" dirty="0">
                <a:latin typeface="+mn-lt"/>
              </a:rPr>
              <a:t>Mastering Bitcoin: Programming the 	Open Blockchain</a:t>
            </a:r>
            <a:r>
              <a:rPr lang="en-US" sz="2800" i="1">
                <a:latin typeface="+mn-lt"/>
              </a:rPr>
              <a:t>, Ch. </a:t>
            </a:r>
            <a:r>
              <a:rPr lang="en-US" sz="2800" i="1" dirty="0">
                <a:latin typeface="+mn-lt"/>
              </a:rPr>
              <a:t>5 	https://github.com/bitcoinbook/bitcoinbook</a:t>
            </a:r>
            <a:r>
              <a:rPr lang="de-DE" sz="2800" i="1" dirty="0">
                <a:latin typeface="+mn-lt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de-DE" sz="2800" dirty="0">
                <a:latin typeface="+mn-lt"/>
              </a:rPr>
              <a:t>[2]	Greg Walker, https://learnmeabitcoin.com/technical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808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29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ECDSA – </a:t>
            </a:r>
            <a:r>
              <a:rPr lang="de-DE" dirty="0" err="1"/>
              <a:t>signing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24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85" y="1495185"/>
                <a:ext cx="5123636" cy="921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400" dirty="0">
                    <a:latin typeface="+mn-lt"/>
                  </a:rPr>
                  <a:t>Alice </a:t>
                </a:r>
                <a:r>
                  <a:rPr lang="de-DE" sz="2400" dirty="0" err="1">
                    <a:latin typeface="+mn-lt"/>
                  </a:rPr>
                  <a:t>wants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to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prove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to</a:t>
                </a:r>
                <a:r>
                  <a:rPr lang="de-DE" sz="2400" dirty="0">
                    <a:latin typeface="+mn-lt"/>
                  </a:rPr>
                  <a:t> Bob </a:t>
                </a:r>
                <a:r>
                  <a:rPr lang="de-DE" sz="2400" dirty="0" err="1">
                    <a:latin typeface="+mn-lt"/>
                  </a:rPr>
                  <a:t>that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she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is</a:t>
                </a:r>
                <a:r>
                  <a:rPr lang="de-DE" sz="2400" dirty="0">
                    <a:latin typeface="+mn-lt"/>
                  </a:rPr>
                  <a:t> in </a:t>
                </a:r>
                <a:r>
                  <a:rPr lang="de-DE" sz="2400" dirty="0" err="1">
                    <a:latin typeface="+mn-lt"/>
                  </a:rPr>
                  <a:t>possession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of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private </a:t>
                </a:r>
                <a:r>
                  <a:rPr lang="de-DE" sz="2400" dirty="0" err="1">
                    <a:latin typeface="+mn-lt"/>
                  </a:rPr>
                  <a:t>key</a:t>
                </a:r>
                <a:r>
                  <a:rPr lang="de-DE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that corresponds to the 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1495185"/>
                <a:ext cx="5123636" cy="921015"/>
              </a:xfrm>
              <a:prstGeom prst="rect">
                <a:avLst/>
              </a:prstGeom>
              <a:blipFill>
                <a:blip r:embed="rId2"/>
                <a:stretch>
                  <a:fillRect l="-1548" t="-10596" b="-1192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7594023-8C29-4B8D-8367-16EF1DCA1602}"/>
              </a:ext>
            </a:extLst>
          </p:cNvPr>
          <p:cNvGrpSpPr/>
          <p:nvPr/>
        </p:nvGrpSpPr>
        <p:grpSpPr>
          <a:xfrm>
            <a:off x="2180792" y="2504661"/>
            <a:ext cx="1461052" cy="1307243"/>
            <a:chOff x="2351746" y="2900579"/>
            <a:chExt cx="1461052" cy="1307243"/>
          </a:xfrm>
        </p:grpSpPr>
        <p:pic>
          <p:nvPicPr>
            <p:cNvPr id="29" name="Grafik 28" descr="Büromitarbeiterin mit einfarbiger Füllung">
              <a:extLst>
                <a:ext uri="{FF2B5EF4-FFF2-40B4-BE49-F238E27FC236}">
                  <a16:creationId xmlns:a16="http://schemas.microsoft.com/office/drawing/2014/main" id="{C4B331C3-BEF4-40CD-AE41-24D100BE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25072" y="3293422"/>
              <a:ext cx="914400" cy="914400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5EE4918-868B-487B-A763-814983E06A2F}"/>
                </a:ext>
              </a:extLst>
            </p:cNvPr>
            <p:cNvSpPr txBox="1"/>
            <p:nvPr/>
          </p:nvSpPr>
          <p:spPr>
            <a:xfrm>
              <a:off x="2351746" y="2900579"/>
              <a:ext cx="1461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ALICE</a:t>
              </a:r>
              <a:endPara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/>
              <p:nvPr/>
            </p:nvSpPr>
            <p:spPr>
              <a:xfrm>
                <a:off x="6202020" y="1733384"/>
                <a:ext cx="5123636" cy="17163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1)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Curve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(</m:t>
                    </m:r>
                    <m:r>
                      <m:rPr>
                        <m:sty m:val="p"/>
                      </m:rPr>
                      <a:rPr kumimoji="0" lang="de-DE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mod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cs"/>
                </a:endParaRPr>
              </a:p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2) Generator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point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</a:t>
                </a:r>
                <a:r>
                  <a:rPr kumimoji="0" lang="de-DE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1"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2a) Order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e>
                    </m:d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b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2b)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Cofactor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curve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points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1">
                  <a:defRPr/>
                </a:pPr>
                <a:r>
                  <a:rPr lang="de-DE" sz="1600" dirty="0">
                    <a:solidFill>
                      <a:prstClr val="white"/>
                    </a:solidFill>
                  </a:rPr>
                  <a:t>2c)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bitlength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3)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Cryptographic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hash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function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, e.g. 2x SHA-256 in Bitcoin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20" y="1733384"/>
                <a:ext cx="5123636" cy="1716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feld 33">
            <a:extLst>
              <a:ext uri="{FF2B5EF4-FFF2-40B4-BE49-F238E27FC236}">
                <a16:creationId xmlns:a16="http://schemas.microsoft.com/office/drawing/2014/main" id="{4ED33F64-B6AA-48BB-9310-F55D92E22D58}"/>
              </a:ext>
            </a:extLst>
          </p:cNvPr>
          <p:cNvSpPr txBox="1"/>
          <p:nvPr/>
        </p:nvSpPr>
        <p:spPr>
          <a:xfrm>
            <a:off x="7361891" y="1310519"/>
            <a:ext cx="280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endParaRPr kumimoji="0" lang="de-DE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/>
              <p:nvPr/>
            </p:nvSpPr>
            <p:spPr>
              <a:xfrm>
                <a:off x="432485" y="3931654"/>
                <a:ext cx="5663515" cy="1969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Picks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integer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0" lang="de-DE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57200" lvl="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Hashes a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message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HASH</m:t>
                    </m:r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(In Bitcoin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the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message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consists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of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parts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of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the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transaction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  <a:latin typeface="Calibri" panose="020F0502020204030204"/>
                  </a:rPr>
                  <a:t>data</a:t>
                </a:r>
                <a:r>
                  <a:rPr lang="de-DE" sz="1200" dirty="0">
                    <a:solidFill>
                      <a:prstClr val="white"/>
                    </a:solidFill>
                    <a:latin typeface="Calibri" panose="020F0502020204030204"/>
                  </a:rPr>
                  <a:t>)</a:t>
                </a:r>
              </a:p>
              <a:p>
                <a:pPr marL="457200" lvl="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Define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leftmost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lvl="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Calculate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curve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p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oint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0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0" lang="de-DE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3931654"/>
                <a:ext cx="5663515" cy="1969770"/>
              </a:xfrm>
              <a:prstGeom prst="rect">
                <a:avLst/>
              </a:prstGeom>
              <a:blipFill>
                <a:blip r:embed="rId6"/>
                <a:stretch>
                  <a:fillRect l="-1184" t="-2167" b="-4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2C08131-DC84-400E-9EE4-2D45F62D5899}"/>
                  </a:ext>
                </a:extLst>
              </p:cNvPr>
              <p:cNvSpPr txBox="1"/>
              <p:nvPr/>
            </p:nvSpPr>
            <p:spPr>
              <a:xfrm>
                <a:off x="5963478" y="3936689"/>
                <a:ext cx="5796037" cy="21852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+mj-lt"/>
                  <a:buAutoNum type="arabicParenR" startAt="5"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Calculate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de-DE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de-DE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mod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b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must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be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≠0</m:t>
                    </m:r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otherwise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repeat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step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1)</a:t>
                </a:r>
                <a:endParaRPr lang="de-DE" sz="20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 startAt="6"/>
                  <a:defRPr/>
                </a:pP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Calculate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p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mod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b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</a:br>
                <a:r>
                  <a:rPr lang="en-US" sz="1200" dirty="0">
                    <a:solidFill>
                      <a:prstClr val="white"/>
                    </a:solidFill>
                  </a:rPr>
                  <a:t>(must be ≠0, otherwise repeat step 1)</a:t>
                </a:r>
                <a:endParaRPr lang="de-DE" sz="12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57200" lvl="0" indent="-457200">
                  <a:spcAft>
                    <a:spcPts val="120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Now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 and</a:t>
                </a:r>
                <a:r>
                  <a:rPr kumimoji="0" lang="de-DE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are</a:t>
                </a:r>
                <a:r>
                  <a:rPr lang="de-DE" sz="2000" dirty="0">
                    <a:solidFill>
                      <a:prstClr val="white"/>
                    </a:solidFill>
                  </a:rPr>
                  <a:t> valid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signatures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with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respect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to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br>
                  <a:rPr lang="de-DE" sz="2000" dirty="0">
                    <a:solidFill>
                      <a:prstClr val="white"/>
                    </a:solidFill>
                  </a:rPr>
                </a:br>
                <a:r>
                  <a:rPr lang="de-DE" sz="1200" dirty="0">
                    <a:solidFill>
                      <a:prstClr val="white"/>
                    </a:solidFill>
                  </a:rPr>
                  <a:t>(Bitcoin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only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accepts</a:t>
                </a:r>
                <a:r>
                  <a:rPr lang="de-DE" sz="1200" dirty="0">
                    <a:solidFill>
                      <a:prstClr val="white"/>
                    </a:solidFill>
                  </a:rPr>
                  <a:t> ‘high-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s‘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values</a:t>
                </a:r>
                <a:r>
                  <a:rPr lang="de-DE" sz="1200" dirty="0">
                    <a:solidFill>
                      <a:prstClr val="white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2C08131-DC84-400E-9EE4-2D45F62D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78" y="3936689"/>
                <a:ext cx="5796037" cy="2185214"/>
              </a:xfrm>
              <a:prstGeom prst="rect">
                <a:avLst/>
              </a:prstGeom>
              <a:blipFill>
                <a:blip r:embed="rId7"/>
                <a:stretch>
                  <a:fillRect l="-1157" t="-1955" r="-946" b="-13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F07B61-6A4F-4ACE-A299-8A29EBA729BF}"/>
                  </a:ext>
                </a:extLst>
              </p:cNvPr>
              <p:cNvSpPr txBox="1"/>
              <p:nvPr/>
            </p:nvSpPr>
            <p:spPr>
              <a:xfrm>
                <a:off x="3522427" y="3033491"/>
                <a:ext cx="1612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de-DE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de-DE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de-DE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de-DE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sub>
                      </m:sSub>
                      <m:r>
                        <a:rPr lang="de-DE" sz="1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9F07B61-6A4F-4ACE-A299-8A29EBA7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27" y="3033491"/>
                <a:ext cx="1612127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987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ECDSA – </a:t>
            </a:r>
            <a:r>
              <a:rPr lang="de-DE" dirty="0" err="1"/>
              <a:t>verification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25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85" y="1495185"/>
                <a:ext cx="5475334" cy="921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400" dirty="0">
                    <a:latin typeface="+mn-lt"/>
                  </a:rPr>
                  <a:t>Bob </a:t>
                </a:r>
                <a:r>
                  <a:rPr lang="de-DE" sz="2400" dirty="0" err="1">
                    <a:latin typeface="+mn-lt"/>
                  </a:rPr>
                  <a:t>wants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to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verify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that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Alice‘s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signature</a:t>
                </a:r>
                <a:r>
                  <a:rPr lang="de-DE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4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24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24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4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400" dirty="0">
                    <a:latin typeface="+mn-lt"/>
                  </a:rPr>
                  <a:t> is valid </a:t>
                </a:r>
                <a:r>
                  <a:rPr lang="de-DE" sz="2400" dirty="0" err="1">
                    <a:latin typeface="+mn-lt"/>
                  </a:rPr>
                  <a:t>with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respect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to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the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public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key</a:t>
                </a:r>
                <a:r>
                  <a:rPr lang="de-DE" sz="2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4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1495185"/>
                <a:ext cx="5475334" cy="921015"/>
              </a:xfrm>
              <a:prstGeom prst="rect">
                <a:avLst/>
              </a:prstGeom>
              <a:blipFill>
                <a:blip r:embed="rId2"/>
                <a:stretch>
                  <a:fillRect l="-1448" t="-7285" r="-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7594023-8C29-4B8D-8367-16EF1DCA1602}"/>
              </a:ext>
            </a:extLst>
          </p:cNvPr>
          <p:cNvGrpSpPr/>
          <p:nvPr/>
        </p:nvGrpSpPr>
        <p:grpSpPr>
          <a:xfrm>
            <a:off x="993066" y="2528708"/>
            <a:ext cx="1461052" cy="1307243"/>
            <a:chOff x="2351746" y="2900579"/>
            <a:chExt cx="1461052" cy="1307243"/>
          </a:xfrm>
        </p:grpSpPr>
        <p:pic>
          <p:nvPicPr>
            <p:cNvPr id="29" name="Grafik 28" descr="Büromitarbeiterin mit einfarbiger Füllung">
              <a:extLst>
                <a:ext uri="{FF2B5EF4-FFF2-40B4-BE49-F238E27FC236}">
                  <a16:creationId xmlns:a16="http://schemas.microsoft.com/office/drawing/2014/main" id="{C4B331C3-BEF4-40CD-AE41-24D100BE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25072" y="3293422"/>
              <a:ext cx="914400" cy="914400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5EE4918-868B-487B-A763-814983E06A2F}"/>
                </a:ext>
              </a:extLst>
            </p:cNvPr>
            <p:cNvSpPr txBox="1"/>
            <p:nvPr/>
          </p:nvSpPr>
          <p:spPr>
            <a:xfrm>
              <a:off x="2351746" y="2900579"/>
              <a:ext cx="1461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ALICE</a:t>
              </a:r>
              <a:endPara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/>
              <p:nvPr/>
            </p:nvSpPr>
            <p:spPr>
              <a:xfrm>
                <a:off x="6202020" y="1733384"/>
                <a:ext cx="5123636" cy="171633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1)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Curve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(</m:t>
                    </m:r>
                    <m:r>
                      <m:rPr>
                        <m:sty m:val="p"/>
                      </m:rPr>
                      <a:rPr kumimoji="0" lang="de-DE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mod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de-DE" sz="1600" b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cs"/>
                </a:endParaRPr>
              </a:p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2) Generator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point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with</a:t>
                </a:r>
                <a:r>
                  <a:rPr kumimoji="0" lang="de-DE" sz="16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1"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2a) Order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e>
                    </m:d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b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2b)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Cofactor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curve</m:t>
                        </m:r>
                        <m: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points</m:t>
                        </m:r>
                      </m:num>
                      <m:den>
                        <m:r>
                          <a:rPr lang="de-DE" sz="16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de-DE" sz="16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1">
                  <a:defRPr/>
                </a:pPr>
                <a:r>
                  <a:rPr lang="de-DE" sz="1600" dirty="0">
                    <a:solidFill>
                      <a:prstClr val="white"/>
                    </a:solidFill>
                  </a:rPr>
                  <a:t>2c)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16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bitlength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3)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Cryptographic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hash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1600" dirty="0" err="1">
                    <a:solidFill>
                      <a:prstClr val="white"/>
                    </a:solidFill>
                    <a:latin typeface="Calibri" panose="020F0502020204030204"/>
                  </a:rPr>
                  <a:t>function</a:t>
                </a:r>
                <a:r>
                  <a:rPr lang="de-DE" sz="1600" dirty="0">
                    <a:solidFill>
                      <a:prstClr val="white"/>
                    </a:solidFill>
                    <a:latin typeface="Calibri" panose="020F0502020204030204"/>
                  </a:rPr>
                  <a:t>, e.g. 2x SHA-256 in Bitcoin</a:t>
                </a: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lvl="0"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20" y="1733384"/>
                <a:ext cx="5123636" cy="1716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feld 33">
            <a:extLst>
              <a:ext uri="{FF2B5EF4-FFF2-40B4-BE49-F238E27FC236}">
                <a16:creationId xmlns:a16="http://schemas.microsoft.com/office/drawing/2014/main" id="{4ED33F64-B6AA-48BB-9310-F55D92E22D58}"/>
              </a:ext>
            </a:extLst>
          </p:cNvPr>
          <p:cNvSpPr txBox="1"/>
          <p:nvPr/>
        </p:nvSpPr>
        <p:spPr>
          <a:xfrm>
            <a:off x="7361891" y="1310519"/>
            <a:ext cx="280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endParaRPr kumimoji="0" lang="de-DE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/>
              <p:nvPr/>
            </p:nvSpPr>
            <p:spPr>
              <a:xfrm>
                <a:off x="432485" y="3931654"/>
                <a:ext cx="5663515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Number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steps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check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correct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basic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math.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properties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i="1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de-DE" sz="2000" i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i="1" dirty="0"/>
                  <a:t>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and</a:t>
                </a:r>
                <a:r>
                  <a:rPr lang="de-DE" sz="20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endParaRPr kumimoji="0" lang="de-DE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Hashes a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message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de-DE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HASH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(In Bitcoin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message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consists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parts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transaction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Define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e>
                      <m:sub>
                        <m:r>
                          <a:rPr kumimoji="0" lang="de-DE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leftmost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of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</m:t>
                    </m:r>
                  </m:oMath>
                </a14:m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endParaRPr kumimoji="0" lang="de-DE" sz="2000" b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endParaRPr kumimoji="0" lang="de-DE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3931654"/>
                <a:ext cx="5663515" cy="2739211"/>
              </a:xfrm>
              <a:prstGeom prst="rect">
                <a:avLst/>
              </a:prstGeom>
              <a:blipFill>
                <a:blip r:embed="rId6"/>
                <a:stretch>
                  <a:fillRect l="-1184" t="-1559" r="-4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2C08131-DC84-400E-9EE4-2D45F62D5899}"/>
                  </a:ext>
                </a:extLst>
              </p:cNvPr>
              <p:cNvSpPr txBox="1"/>
              <p:nvPr/>
            </p:nvSpPr>
            <p:spPr>
              <a:xfrm>
                <a:off x="6096001" y="3936689"/>
                <a:ext cx="5719638" cy="209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457200">
                  <a:spcAft>
                    <a:spcPts val="1200"/>
                  </a:spcAft>
                  <a:buFont typeface="+mj-lt"/>
                  <a:buAutoNum type="arabicParenR" startAt="4"/>
                  <a:defRPr/>
                </a:pP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sSup>
                      <m:sSup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mod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 startAt="4"/>
                  <a:defRPr/>
                </a:pP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sSup>
                      <m:sSup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de-DE" sz="2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p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mod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de-DE" sz="2000" dirty="0">
                  <a:solidFill>
                    <a:prstClr val="white"/>
                  </a:solidFill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 startAt="6"/>
                  <a:defRPr/>
                </a:pPr>
                <a:r>
                  <a:rPr lang="de-DE" sz="2000" dirty="0" err="1">
                    <a:solidFill>
                      <a:prstClr val="white"/>
                    </a:solidFill>
                  </a:rPr>
                  <a:t>Calculate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curve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</a:rPr>
                  <a:t>point</a:t>
                </a:r>
                <a:r>
                  <a:rPr lang="de-DE" sz="20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i="1" dirty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57200" indent="-457200">
                  <a:spcAft>
                    <a:spcPts val="1200"/>
                  </a:spcAft>
                  <a:buFont typeface="Wingdings" panose="05000000000000000000" pitchFamily="2" charset="2"/>
                  <a:buChar char="Ø"/>
                  <a:defRPr/>
                </a:pP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If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b="0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sz="20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>
                    <a:solidFill>
                      <a:schemeClr val="bg1"/>
                    </a:solidFill>
                  </a:rPr>
                  <a:t>is a valid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signature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with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respect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to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endParaRPr lang="de-DE" sz="20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2C08131-DC84-400E-9EE4-2D45F62D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936689"/>
                <a:ext cx="5719638" cy="2092881"/>
              </a:xfrm>
              <a:prstGeom prst="rect">
                <a:avLst/>
              </a:prstGeom>
              <a:blipFill>
                <a:blip r:embed="rId7"/>
                <a:stretch>
                  <a:fillRect l="-1173" t="-2041" b="-43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4BFF8E1-4B46-4AFB-BA63-7D252AB2AE3C}"/>
              </a:ext>
            </a:extLst>
          </p:cNvPr>
          <p:cNvGrpSpPr/>
          <p:nvPr/>
        </p:nvGrpSpPr>
        <p:grpSpPr>
          <a:xfrm>
            <a:off x="4228429" y="2526953"/>
            <a:ext cx="1461052" cy="1308998"/>
            <a:chOff x="8386961" y="2678402"/>
            <a:chExt cx="1461052" cy="1308998"/>
          </a:xfrm>
        </p:grpSpPr>
        <p:pic>
          <p:nvPicPr>
            <p:cNvPr id="12" name="Grafik 11" descr="Büromitarbeiter mit einfarbiger Füllung">
              <a:extLst>
                <a:ext uri="{FF2B5EF4-FFF2-40B4-BE49-F238E27FC236}">
                  <a16:creationId xmlns:a16="http://schemas.microsoft.com/office/drawing/2014/main" id="{9FE21E65-6FA8-4F48-883F-4E05557F9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77396" y="3073000"/>
              <a:ext cx="914400" cy="91440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FB57FAC-53F1-43E6-8CF0-546AE1AE1815}"/>
                </a:ext>
              </a:extLst>
            </p:cNvPr>
            <p:cNvSpPr txBox="1"/>
            <p:nvPr/>
          </p:nvSpPr>
          <p:spPr>
            <a:xfrm>
              <a:off x="8386961" y="2678402"/>
              <a:ext cx="1461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BOB</a:t>
              </a:r>
              <a:endPara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E49FD88-E211-4CB0-818B-5448BA4B32C0}"/>
              </a:ext>
            </a:extLst>
          </p:cNvPr>
          <p:cNvSpPr/>
          <p:nvPr/>
        </p:nvSpPr>
        <p:spPr>
          <a:xfrm>
            <a:off x="2561231" y="3550257"/>
            <a:ext cx="1577193" cy="1510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BE01F46-ADE1-44FE-B0E2-6B3DF0B32EB9}"/>
                  </a:ext>
                </a:extLst>
              </p:cNvPr>
              <p:cNvSpPr txBox="1"/>
              <p:nvPr/>
            </p:nvSpPr>
            <p:spPr>
              <a:xfrm>
                <a:off x="2973135" y="2846997"/>
                <a:ext cx="7533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800" i="1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e-DE" sz="1800" i="1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sz="1800" i="1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sz="1800" i="1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BE01F46-ADE1-44FE-B0E2-6B3DF0B32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135" y="2846997"/>
                <a:ext cx="75338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97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Elliptic curves – scalar multiplication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3</a:t>
            </a:fld>
            <a:endParaRPr lang="de-DE"/>
          </a:p>
        </p:txBody>
      </p:sp>
      <p:pic>
        <p:nvPicPr>
          <p:cNvPr id="1026" name="Picture 2" descr="ECC 101: What is ECC and why would I want to use it?">
            <a:extLst>
              <a:ext uri="{FF2B5EF4-FFF2-40B4-BE49-F238E27FC236}">
                <a16:creationId xmlns:a16="http://schemas.microsoft.com/office/drawing/2014/main" id="{F8714301-9133-47A5-864A-DA8DCD27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2" y="1950732"/>
            <a:ext cx="6055463" cy="40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/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blipFill>
                <a:blip r:embed="rId3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/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blipFill>
                <a:blip r:embed="rId4"/>
                <a:stretch>
                  <a:fillRect r="-2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/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b="0" dirty="0">
                    <a:solidFill>
                      <a:schemeClr val="tx1"/>
                    </a:solidFill>
                  </a:rPr>
                  <a:t>Elliptic curve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blipFill>
                <a:blip r:embed="rId5"/>
                <a:stretch>
                  <a:fillRect l="-2151" t="-4717"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8C4A8E9-FEEF-44EE-A9AD-CD131993B800}"/>
              </a:ext>
            </a:extLst>
          </p:cNvPr>
          <p:cNvCxnSpPr>
            <a:cxnSpLocks/>
          </p:cNvCxnSpPr>
          <p:nvPr/>
        </p:nvCxnSpPr>
        <p:spPr>
          <a:xfrm flipV="1">
            <a:off x="7031492" y="2312653"/>
            <a:ext cx="3089431" cy="10013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0F7D8C-8533-4BAA-A4B6-7BEF00DBF99B}"/>
              </a:ext>
            </a:extLst>
          </p:cNvPr>
          <p:cNvCxnSpPr>
            <a:cxnSpLocks/>
          </p:cNvCxnSpPr>
          <p:nvPr/>
        </p:nvCxnSpPr>
        <p:spPr>
          <a:xfrm flipV="1">
            <a:off x="10023797" y="2336803"/>
            <a:ext cx="0" cy="3321535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7323375-3100-4062-A59F-3D18DE7BCF6B}"/>
              </a:ext>
            </a:extLst>
          </p:cNvPr>
          <p:cNvSpPr/>
          <p:nvPr/>
        </p:nvSpPr>
        <p:spPr>
          <a:xfrm>
            <a:off x="7851498" y="2896667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4B0B7-84CE-4655-9E46-49D6DCEE152C}"/>
              </a:ext>
            </a:extLst>
          </p:cNvPr>
          <p:cNvSpPr/>
          <p:nvPr/>
        </p:nvSpPr>
        <p:spPr>
          <a:xfrm>
            <a:off x="9909956" y="2210802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1EAE02-81A4-4C24-A6DB-F6A8D0206F35}"/>
              </a:ext>
            </a:extLst>
          </p:cNvPr>
          <p:cNvSpPr/>
          <p:nvPr/>
        </p:nvSpPr>
        <p:spPr>
          <a:xfrm>
            <a:off x="9913427" y="5481166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/>
              <p:nvPr/>
            </p:nvSpPr>
            <p:spPr>
              <a:xfrm>
                <a:off x="7836468" y="2488535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468" y="2488535"/>
                <a:ext cx="3911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/>
              <p:nvPr/>
            </p:nvSpPr>
            <p:spPr>
              <a:xfrm>
                <a:off x="10033043" y="2329513"/>
                <a:ext cx="765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43" y="2329513"/>
                <a:ext cx="76526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/>
              <p:nvPr/>
            </p:nvSpPr>
            <p:spPr>
              <a:xfrm>
                <a:off x="10169822" y="5438088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822" y="5438088"/>
                <a:ext cx="445880" cy="369332"/>
              </a:xfrm>
              <a:prstGeom prst="rect">
                <a:avLst/>
              </a:prstGeom>
              <a:blipFill>
                <a:blip r:embed="rId8"/>
                <a:stretch>
                  <a:fillRect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86" y="1495185"/>
                <a:ext cx="4999050" cy="921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400" dirty="0">
                    <a:latin typeface="+mn-lt"/>
                  </a:rPr>
                  <a:t>Scalar </a:t>
                </a:r>
                <a:r>
                  <a:rPr lang="de-DE" sz="2400" dirty="0" err="1">
                    <a:latin typeface="+mn-lt"/>
                  </a:rPr>
                  <a:t>multiplication</a:t>
                </a:r>
                <a:r>
                  <a:rPr lang="de-DE" sz="2400" dirty="0">
                    <a:latin typeface="+mn-lt"/>
                  </a:rPr>
                  <a:t> on an </a:t>
                </a:r>
                <a:r>
                  <a:rPr lang="de-DE" sz="2400" dirty="0" err="1">
                    <a:latin typeface="+mn-lt"/>
                  </a:rPr>
                  <a:t>elliptic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curve</a:t>
                </a:r>
                <a:r>
                  <a:rPr lang="de-DE" sz="2400" dirty="0">
                    <a:latin typeface="+mn-lt"/>
                  </a:rPr>
                  <a:t> (“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sz="2400" dirty="0">
                    <a:latin typeface="+mn-lt"/>
                  </a:rPr>
                  <a:t>“)</a:t>
                </a: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6" y="1495185"/>
                <a:ext cx="4999050" cy="921015"/>
              </a:xfrm>
              <a:prstGeom prst="rect">
                <a:avLst/>
              </a:prstGeom>
              <a:blipFill>
                <a:blip r:embed="rId9"/>
                <a:stretch>
                  <a:fillRect l="-1951" t="-92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/>
              <p:nvPr/>
            </p:nvSpPr>
            <p:spPr>
              <a:xfrm>
                <a:off x="647862" y="2660984"/>
                <a:ext cx="46140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" y="2660984"/>
                <a:ext cx="461402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B068A49-152A-4C18-BBBF-B89AC09427C7}"/>
                  </a:ext>
                </a:extLst>
              </p:cNvPr>
              <p:cNvSpPr txBox="1"/>
              <p:nvPr/>
            </p:nvSpPr>
            <p:spPr>
              <a:xfrm rot="20504891">
                <a:off x="6136685" y="2949291"/>
                <a:ext cx="1583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b="0" dirty="0">
                    <a:solidFill>
                      <a:srgbClr val="0070C0"/>
                    </a:solidFill>
                  </a:rPr>
                  <a:t>Tangent @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B068A49-152A-4C18-BBBF-B89AC0942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04891">
                <a:off x="6136685" y="2949291"/>
                <a:ext cx="1583713" cy="369332"/>
              </a:xfrm>
              <a:prstGeom prst="rect">
                <a:avLst/>
              </a:prstGeom>
              <a:blipFill>
                <a:blip r:embed="rId11"/>
                <a:stretch>
                  <a:fillRect l="-3371" b="-12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60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Elliptic curves – scalar multiplication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4</a:t>
            </a:fld>
            <a:endParaRPr lang="de-DE"/>
          </a:p>
        </p:txBody>
      </p:sp>
      <p:pic>
        <p:nvPicPr>
          <p:cNvPr id="1026" name="Picture 2" descr="ECC 101: What is ECC and why would I want to use it?">
            <a:extLst>
              <a:ext uri="{FF2B5EF4-FFF2-40B4-BE49-F238E27FC236}">
                <a16:creationId xmlns:a16="http://schemas.microsoft.com/office/drawing/2014/main" id="{F8714301-9133-47A5-864A-DA8DCD27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2" y="1950732"/>
            <a:ext cx="6055463" cy="40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/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blipFill>
                <a:blip r:embed="rId3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/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blipFill>
                <a:blip r:embed="rId4"/>
                <a:stretch>
                  <a:fillRect r="-2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/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b="0" dirty="0">
                    <a:solidFill>
                      <a:schemeClr val="tx1"/>
                    </a:solidFill>
                  </a:rPr>
                  <a:t>Elliptic curve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blipFill>
                <a:blip r:embed="rId5"/>
                <a:stretch>
                  <a:fillRect l="-2151" t="-4717"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8C4A8E9-FEEF-44EE-A9AD-CD131993B800}"/>
              </a:ext>
            </a:extLst>
          </p:cNvPr>
          <p:cNvCxnSpPr>
            <a:cxnSpLocks/>
          </p:cNvCxnSpPr>
          <p:nvPr/>
        </p:nvCxnSpPr>
        <p:spPr>
          <a:xfrm flipV="1">
            <a:off x="7031492" y="2312653"/>
            <a:ext cx="3089431" cy="100133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E0F7D8C-8533-4BAA-A4B6-7BEF00DBF99B}"/>
              </a:ext>
            </a:extLst>
          </p:cNvPr>
          <p:cNvCxnSpPr>
            <a:cxnSpLocks/>
          </p:cNvCxnSpPr>
          <p:nvPr/>
        </p:nvCxnSpPr>
        <p:spPr>
          <a:xfrm flipV="1">
            <a:off x="10023797" y="2336803"/>
            <a:ext cx="0" cy="3321535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7323375-3100-4062-A59F-3D18DE7BCF6B}"/>
              </a:ext>
            </a:extLst>
          </p:cNvPr>
          <p:cNvSpPr/>
          <p:nvPr/>
        </p:nvSpPr>
        <p:spPr>
          <a:xfrm>
            <a:off x="7851498" y="2896667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4B0B7-84CE-4655-9E46-49D6DCEE152C}"/>
              </a:ext>
            </a:extLst>
          </p:cNvPr>
          <p:cNvSpPr/>
          <p:nvPr/>
        </p:nvSpPr>
        <p:spPr>
          <a:xfrm>
            <a:off x="9909956" y="2210802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1EAE02-81A4-4C24-A6DB-F6A8D0206F35}"/>
              </a:ext>
            </a:extLst>
          </p:cNvPr>
          <p:cNvSpPr/>
          <p:nvPr/>
        </p:nvSpPr>
        <p:spPr>
          <a:xfrm>
            <a:off x="9913427" y="5481166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/>
              <p:nvPr/>
            </p:nvSpPr>
            <p:spPr>
              <a:xfrm>
                <a:off x="7836468" y="2488535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468" y="2488535"/>
                <a:ext cx="3911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/>
              <p:nvPr/>
            </p:nvSpPr>
            <p:spPr>
              <a:xfrm>
                <a:off x="10033043" y="2329513"/>
                <a:ext cx="7652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de-DE" dirty="0">
                    <a:solidFill>
                      <a:srgbClr val="0070C0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9A67128-1377-4D48-81C4-87DDDAA03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43" y="2329513"/>
                <a:ext cx="76526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/>
              <p:nvPr/>
            </p:nvSpPr>
            <p:spPr>
              <a:xfrm>
                <a:off x="10169822" y="5438088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822" y="5438088"/>
                <a:ext cx="445880" cy="369332"/>
              </a:xfrm>
              <a:prstGeom prst="rect">
                <a:avLst/>
              </a:prstGeom>
              <a:blipFill>
                <a:blip r:embed="rId8"/>
                <a:stretch>
                  <a:fillRect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86" y="1495185"/>
                <a:ext cx="4999050" cy="921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400" dirty="0">
                    <a:latin typeface="+mn-lt"/>
                  </a:rPr>
                  <a:t>Scalar </a:t>
                </a:r>
                <a:r>
                  <a:rPr lang="de-DE" sz="2400" dirty="0" err="1">
                    <a:latin typeface="+mn-lt"/>
                  </a:rPr>
                  <a:t>multiplication</a:t>
                </a:r>
                <a:r>
                  <a:rPr lang="de-DE" sz="2400" dirty="0">
                    <a:latin typeface="+mn-lt"/>
                  </a:rPr>
                  <a:t> on an </a:t>
                </a:r>
                <a:r>
                  <a:rPr lang="de-DE" sz="2400" dirty="0" err="1">
                    <a:latin typeface="+mn-lt"/>
                  </a:rPr>
                  <a:t>elliptic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curve</a:t>
                </a:r>
                <a:r>
                  <a:rPr lang="de-DE" sz="2400" dirty="0">
                    <a:latin typeface="+mn-lt"/>
                  </a:rPr>
                  <a:t> (“</a:t>
                </a:r>
                <a14:m>
                  <m:oMath xmlns:m="http://schemas.openxmlformats.org/officeDocument/2006/math">
                    <m:r>
                      <a:rPr lang="de-DE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sz="2400" dirty="0">
                    <a:latin typeface="+mn-lt"/>
                  </a:rPr>
                  <a:t>“)</a:t>
                </a:r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061157EF-4485-48C8-A8EA-24789923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6" y="1495185"/>
                <a:ext cx="4999050" cy="921015"/>
              </a:xfrm>
              <a:prstGeom prst="rect">
                <a:avLst/>
              </a:prstGeom>
              <a:blipFill>
                <a:blip r:embed="rId9"/>
                <a:stretch>
                  <a:fillRect l="-1951" t="-92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/>
              <p:nvPr/>
            </p:nvSpPr>
            <p:spPr>
              <a:xfrm>
                <a:off x="647862" y="2660984"/>
                <a:ext cx="461402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de-DE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de-DE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r>
                  <a:rPr lang="de-DE" sz="2000" dirty="0">
                    <a:solidFill>
                      <a:schemeClr val="bg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" y="2660984"/>
                <a:ext cx="4614028" cy="1015663"/>
              </a:xfrm>
              <a:prstGeom prst="rect">
                <a:avLst/>
              </a:prstGeom>
              <a:blipFill>
                <a:blip r:embed="rId10"/>
                <a:stretch>
                  <a:fillRect l="-1321" b="-10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3AAB6B93-F284-45DC-943D-AC2FA7435B91}"/>
              </a:ext>
            </a:extLst>
          </p:cNvPr>
          <p:cNvCxnSpPr>
            <a:cxnSpLocks/>
          </p:cNvCxnSpPr>
          <p:nvPr/>
        </p:nvCxnSpPr>
        <p:spPr>
          <a:xfrm>
            <a:off x="7760677" y="2756911"/>
            <a:ext cx="2278750" cy="28658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E0FB4EA1-E0FF-437C-A023-B65A1FFCDB45}"/>
              </a:ext>
            </a:extLst>
          </p:cNvPr>
          <p:cNvSpPr/>
          <p:nvPr/>
        </p:nvSpPr>
        <p:spPr>
          <a:xfrm>
            <a:off x="9137129" y="4510723"/>
            <a:ext cx="252000" cy="252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A82855C-6FA5-4F0E-B4C2-7FE66D579F30}"/>
                  </a:ext>
                </a:extLst>
              </p:cNvPr>
              <p:cNvSpPr txBox="1"/>
              <p:nvPr/>
            </p:nvSpPr>
            <p:spPr>
              <a:xfrm>
                <a:off x="8943249" y="2790290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A82855C-6FA5-4F0E-B4C2-7FE66D579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249" y="2790290"/>
                <a:ext cx="445880" cy="369332"/>
              </a:xfrm>
              <a:prstGeom prst="rect">
                <a:avLst/>
              </a:prstGeom>
              <a:blipFill>
                <a:blip r:embed="rId11"/>
                <a:stretch>
                  <a:fillRect r="-13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72336A5-D6DA-4DB2-8380-B19E6DFCF164}"/>
              </a:ext>
            </a:extLst>
          </p:cNvPr>
          <p:cNvCxnSpPr>
            <a:cxnSpLocks/>
          </p:cNvCxnSpPr>
          <p:nvPr/>
        </p:nvCxnSpPr>
        <p:spPr>
          <a:xfrm flipV="1">
            <a:off x="9263129" y="3274914"/>
            <a:ext cx="0" cy="132718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8F37846B-2614-4106-804B-B4DE6E75CB55}"/>
              </a:ext>
            </a:extLst>
          </p:cNvPr>
          <p:cNvSpPr/>
          <p:nvPr/>
        </p:nvSpPr>
        <p:spPr>
          <a:xfrm>
            <a:off x="9137129" y="3177000"/>
            <a:ext cx="252000" cy="252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19324B1-0F46-4F22-A0FA-0696F72DFD8F}"/>
                  </a:ext>
                </a:extLst>
              </p:cNvPr>
              <p:cNvSpPr txBox="1"/>
              <p:nvPr/>
            </p:nvSpPr>
            <p:spPr>
              <a:xfrm>
                <a:off x="8835732" y="4780101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de-D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19324B1-0F46-4F22-A0FA-0696F72DF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732" y="4780101"/>
                <a:ext cx="445880" cy="369332"/>
              </a:xfrm>
              <a:prstGeom prst="rect">
                <a:avLst/>
              </a:prstGeom>
              <a:blipFill>
                <a:blip r:embed="rId12"/>
                <a:stretch>
                  <a:fillRect r="-378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45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Elliptic curves – point at infinity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5</a:t>
            </a:fld>
            <a:endParaRPr lang="de-DE"/>
          </a:p>
        </p:txBody>
      </p:sp>
      <p:pic>
        <p:nvPicPr>
          <p:cNvPr id="1026" name="Picture 2" descr="ECC 101: What is ECC and why would I want to use it?">
            <a:extLst>
              <a:ext uri="{FF2B5EF4-FFF2-40B4-BE49-F238E27FC236}">
                <a16:creationId xmlns:a16="http://schemas.microsoft.com/office/drawing/2014/main" id="{F8714301-9133-47A5-864A-DA8DCD27C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2" y="1950732"/>
            <a:ext cx="6055463" cy="40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/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80A11A3-1E6E-453E-8FFE-579B4296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102" y="4045865"/>
                <a:ext cx="242277" cy="369332"/>
              </a:xfrm>
              <a:prstGeom prst="rect">
                <a:avLst/>
              </a:prstGeom>
              <a:blipFill>
                <a:blip r:embed="rId3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/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4450991-020B-4787-8E64-B08E76355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584" y="1943320"/>
                <a:ext cx="242277" cy="369332"/>
              </a:xfrm>
              <a:prstGeom prst="rect">
                <a:avLst/>
              </a:prstGeom>
              <a:blipFill>
                <a:blip r:embed="rId4"/>
                <a:stretch>
                  <a:fillRect r="-25000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/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800" b="0" dirty="0">
                    <a:solidFill>
                      <a:schemeClr val="tx1"/>
                    </a:solidFill>
                  </a:rPr>
                  <a:t>Elliptic curve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2CBFF4D-8AA1-4A01-8E0C-EDF354710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19" y="2127986"/>
                <a:ext cx="2266618" cy="646331"/>
              </a:xfrm>
              <a:prstGeom prst="rect">
                <a:avLst/>
              </a:prstGeom>
              <a:blipFill>
                <a:blip r:embed="rId5"/>
                <a:stretch>
                  <a:fillRect l="-2151" t="-4717" b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8C4A8E9-FEEF-44EE-A9AD-CD131993B800}"/>
              </a:ext>
            </a:extLst>
          </p:cNvPr>
          <p:cNvCxnSpPr>
            <a:cxnSpLocks/>
          </p:cNvCxnSpPr>
          <p:nvPr/>
        </p:nvCxnSpPr>
        <p:spPr>
          <a:xfrm flipV="1">
            <a:off x="7971692" y="2127987"/>
            <a:ext cx="0" cy="350690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7323375-3100-4062-A59F-3D18DE7BCF6B}"/>
              </a:ext>
            </a:extLst>
          </p:cNvPr>
          <p:cNvSpPr/>
          <p:nvPr/>
        </p:nvSpPr>
        <p:spPr>
          <a:xfrm>
            <a:off x="7843683" y="4787916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1EAE02-81A4-4C24-A6DB-F6A8D0206F35}"/>
              </a:ext>
            </a:extLst>
          </p:cNvPr>
          <p:cNvSpPr/>
          <p:nvPr/>
        </p:nvSpPr>
        <p:spPr>
          <a:xfrm>
            <a:off x="7853507" y="2876520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/>
              <p:nvPr/>
            </p:nvSpPr>
            <p:spPr>
              <a:xfrm>
                <a:off x="7580560" y="4956807"/>
                <a:ext cx="391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02FC9DD-AA5D-4B69-9D1C-389B53A17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560" y="4956807"/>
                <a:ext cx="3911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/>
              <p:nvPr/>
            </p:nvSpPr>
            <p:spPr>
              <a:xfrm>
                <a:off x="7503591" y="2573876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ED63CD1-492A-41B2-9B8A-FE0765AC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591" y="2573876"/>
                <a:ext cx="445880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61157EF-4485-48C8-A8EA-2478992389C4}"/>
              </a:ext>
            </a:extLst>
          </p:cNvPr>
          <p:cNvSpPr txBox="1">
            <a:spLocks/>
          </p:cNvSpPr>
          <p:nvPr/>
        </p:nvSpPr>
        <p:spPr>
          <a:xfrm>
            <a:off x="432486" y="1495185"/>
            <a:ext cx="4999050" cy="92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+mn-lt"/>
              </a:rPr>
              <a:t>Point </a:t>
            </a:r>
            <a:r>
              <a:rPr lang="de-DE" sz="2400" dirty="0" err="1">
                <a:latin typeface="+mn-lt"/>
              </a:rPr>
              <a:t>doubling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of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two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vertical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points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yields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point</a:t>
            </a:r>
            <a:r>
              <a:rPr lang="de-DE" sz="2400" dirty="0">
                <a:latin typeface="+mn-lt"/>
              </a:rPr>
              <a:t> at </a:t>
            </a:r>
            <a:r>
              <a:rPr lang="de-DE" sz="2400" dirty="0" err="1">
                <a:latin typeface="+mn-lt"/>
              </a:rPr>
              <a:t>infinity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/>
              <p:nvPr/>
            </p:nvSpPr>
            <p:spPr>
              <a:xfrm>
                <a:off x="647862" y="2660984"/>
                <a:ext cx="46140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DE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(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point</a:t>
                </a:r>
                <a:r>
                  <a:rPr lang="de-DE" sz="2000" dirty="0">
                    <a:solidFill>
                      <a:schemeClr val="bg1"/>
                    </a:solidFill>
                  </a:rPr>
                  <a:t> at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infinity</a:t>
                </a:r>
                <a:r>
                  <a:rPr lang="de-DE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F6B09BC-2219-4CD3-915B-D850CF2F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" y="2660984"/>
                <a:ext cx="4614028" cy="400110"/>
              </a:xfrm>
              <a:prstGeom prst="rect">
                <a:avLst/>
              </a:prstGeom>
              <a:blipFill>
                <a:blip r:embed="rId8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F199298A-316A-4716-B515-65BC0A67EA0E}"/>
                  </a:ext>
                </a:extLst>
              </p:cNvPr>
              <p:cNvSpPr txBox="1"/>
              <p:nvPr/>
            </p:nvSpPr>
            <p:spPr>
              <a:xfrm>
                <a:off x="7893426" y="2056142"/>
                <a:ext cx="44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</m:oMath>
                  </m:oMathPara>
                </a14:m>
                <a:endParaRPr lang="de-DE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F199298A-316A-4716-B515-65BC0A67E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26" y="2056142"/>
                <a:ext cx="4458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7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Elliptic curves over cyclic groups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16FF6649-6CC1-4B7C-B471-5BC8E91F0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485" y="1482813"/>
                <a:ext cx="9776989" cy="921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Century Gothic" panose="020B0502020202020204" pitchFamily="34" charset="0"/>
                    <a:ea typeface="Meiryo" panose="020B0604030504040204" pitchFamily="34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400" dirty="0">
                    <a:latin typeface="+mn-lt"/>
                  </a:rPr>
                  <a:t>Elliptic </a:t>
                </a:r>
                <a:r>
                  <a:rPr lang="de-DE" sz="2400" dirty="0" err="1">
                    <a:latin typeface="+mn-lt"/>
                  </a:rPr>
                  <a:t>curves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for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cryptography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are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defined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over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cyclic</a:t>
                </a:r>
                <a:r>
                  <a:rPr lang="de-DE" sz="2400" dirty="0">
                    <a:latin typeface="+mn-lt"/>
                  </a:rPr>
                  <a:t> </a:t>
                </a:r>
                <a:r>
                  <a:rPr lang="de-DE" sz="2400" dirty="0" err="1">
                    <a:latin typeface="+mn-lt"/>
                  </a:rPr>
                  <a:t>groups</a:t>
                </a:r>
                <a:r>
                  <a:rPr lang="de-DE" sz="2400" dirty="0">
                    <a:latin typeface="+mn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de-DE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de-DE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de-DE" sz="2400" dirty="0">
                    <a:latin typeface="+mn-lt"/>
                  </a:rPr>
                  <a:t>, not </a:t>
                </a:r>
                <a14:m>
                  <m:oMath xmlns:m="http://schemas.openxmlformats.org/officeDocument/2006/math">
                    <m:r>
                      <a:rPr lang="de-DE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Inhaltsplatzhalter 2">
                <a:extLst>
                  <a:ext uri="{FF2B5EF4-FFF2-40B4-BE49-F238E27FC236}">
                    <a16:creationId xmlns:a16="http://schemas.microsoft.com/office/drawing/2014/main" id="{16FF6649-6CC1-4B7C-B471-5BC8E91F0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1482813"/>
                <a:ext cx="9776989" cy="921015"/>
              </a:xfrm>
              <a:prstGeom prst="rect">
                <a:avLst/>
              </a:prstGeom>
              <a:blipFill>
                <a:blip r:embed="rId2"/>
                <a:stretch>
                  <a:fillRect l="-998" t="-7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F65F88B-FAA9-4B4E-BA35-63A7278C06A1}"/>
                  </a:ext>
                </a:extLst>
              </p:cNvPr>
              <p:cNvSpPr txBox="1"/>
              <p:nvPr/>
            </p:nvSpPr>
            <p:spPr>
              <a:xfrm>
                <a:off x="432485" y="2390247"/>
                <a:ext cx="4614028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elliptic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curve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therefore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defined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sz="2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de-DE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de-DE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is</a:t>
                </a:r>
                <a:r>
                  <a:rPr lang="de-DE" sz="2000" dirty="0">
                    <a:solidFill>
                      <a:schemeClr val="bg1"/>
                    </a:solidFill>
                  </a:rPr>
                  <a:t> prime</a:t>
                </a:r>
              </a:p>
              <a:p>
                <a:endParaRPr lang="de-DE" sz="2000" dirty="0">
                  <a:solidFill>
                    <a:schemeClr val="bg1"/>
                  </a:solidFill>
                </a:endParaRPr>
              </a:p>
              <a:p>
                <a:r>
                  <a:rPr lang="de-DE" sz="2000" dirty="0">
                    <a:solidFill>
                      <a:schemeClr val="bg1"/>
                    </a:solidFill>
                  </a:rPr>
                  <a:t>The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blue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dots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resemble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elliptic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curve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now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constrained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between</a:t>
                </a:r>
                <a:r>
                  <a:rPr lang="de-DE" sz="2000" dirty="0">
                    <a:solidFill>
                      <a:schemeClr val="bg1"/>
                    </a:solidFill>
                  </a:rPr>
                  <a:t> 0 and p</a:t>
                </a:r>
              </a:p>
              <a:p>
                <a:endParaRPr lang="de-DE" sz="2000" dirty="0">
                  <a:solidFill>
                    <a:schemeClr val="bg1"/>
                  </a:solidFill>
                </a:endParaRPr>
              </a:p>
              <a:p>
                <a:r>
                  <a:rPr lang="de-DE" sz="2000" dirty="0">
                    <a:solidFill>
                      <a:schemeClr val="bg1"/>
                    </a:solidFill>
                  </a:rPr>
                  <a:t>The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yellow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line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resembles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point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addition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points</a:t>
                </a:r>
                <a:r>
                  <a:rPr lang="de-DE" sz="2000" dirty="0">
                    <a:solidFill>
                      <a:schemeClr val="bg1"/>
                    </a:solidFill>
                  </a:rPr>
                  <a:t> A and B:</a:t>
                </a:r>
              </a:p>
              <a:p>
                <a:endParaRPr lang="de-DE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r>
                  <a:rPr lang="de-DE" sz="200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F65F88B-FAA9-4B4E-BA35-63A7278C0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5" y="2390247"/>
                <a:ext cx="4614028" cy="3785652"/>
              </a:xfrm>
              <a:prstGeom prst="rect">
                <a:avLst/>
              </a:prstGeom>
              <a:blipFill>
                <a:blip r:embed="rId3"/>
                <a:stretch>
                  <a:fillRect l="-1453" t="-8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lockchain mathematical basis: asymmetric cryptography | r1oga">
            <a:extLst>
              <a:ext uri="{FF2B5EF4-FFF2-40B4-BE49-F238E27FC236}">
                <a16:creationId xmlns:a16="http://schemas.microsoft.com/office/drawing/2014/main" id="{5708E35E-9B16-4300-A9AE-136B61D463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68" y="2264259"/>
            <a:ext cx="5997087" cy="42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14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</a:t>
            </a:r>
            <a:r>
              <a:rPr lang="de-DE" dirty="0"/>
              <a:t>ECDSA –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7</a:t>
            </a:fld>
            <a:endParaRPr lang="de-DE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061157EF-4485-48C8-A8EA-2478992389C4}"/>
              </a:ext>
            </a:extLst>
          </p:cNvPr>
          <p:cNvSpPr txBox="1">
            <a:spLocks/>
          </p:cNvSpPr>
          <p:nvPr/>
        </p:nvSpPr>
        <p:spPr>
          <a:xfrm>
            <a:off x="432485" y="1495185"/>
            <a:ext cx="5123636" cy="921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>
                <a:latin typeface="+mn-lt"/>
              </a:rPr>
              <a:t>Alice </a:t>
            </a:r>
            <a:r>
              <a:rPr lang="de-DE" sz="2400" dirty="0" err="1">
                <a:latin typeface="+mn-lt"/>
              </a:rPr>
              <a:t>wants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to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create</a:t>
            </a:r>
            <a:r>
              <a:rPr lang="de-DE" sz="2400" dirty="0">
                <a:latin typeface="+mn-lt"/>
              </a:rPr>
              <a:t> a digital </a:t>
            </a:r>
            <a:r>
              <a:rPr lang="de-DE" sz="2400" dirty="0" err="1">
                <a:latin typeface="+mn-lt"/>
              </a:rPr>
              <a:t>identity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adhering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to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some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public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domain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parameters</a:t>
            </a:r>
            <a:r>
              <a:rPr lang="de-DE" sz="2400" dirty="0">
                <a:latin typeface="+mn-lt"/>
              </a:rPr>
              <a:t> </a:t>
            </a:r>
            <a:r>
              <a:rPr lang="de-DE" sz="2400" dirty="0" err="1">
                <a:latin typeface="+mn-lt"/>
              </a:rPr>
              <a:t>for</a:t>
            </a:r>
            <a:r>
              <a:rPr lang="de-DE" sz="2400" dirty="0">
                <a:latin typeface="+mn-lt"/>
              </a:rPr>
              <a:t> ECDSA</a:t>
            </a:r>
            <a:endParaRPr lang="en-US" sz="2400" dirty="0">
              <a:latin typeface="+mn-lt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7594023-8C29-4B8D-8367-16EF1DCA1602}"/>
              </a:ext>
            </a:extLst>
          </p:cNvPr>
          <p:cNvGrpSpPr/>
          <p:nvPr/>
        </p:nvGrpSpPr>
        <p:grpSpPr>
          <a:xfrm>
            <a:off x="2180792" y="2687541"/>
            <a:ext cx="1461052" cy="1307243"/>
            <a:chOff x="2351746" y="2900579"/>
            <a:chExt cx="1461052" cy="1307243"/>
          </a:xfrm>
        </p:grpSpPr>
        <p:pic>
          <p:nvPicPr>
            <p:cNvPr id="29" name="Grafik 28" descr="Büromitarbeiterin mit einfarbiger Füllung">
              <a:extLst>
                <a:ext uri="{FF2B5EF4-FFF2-40B4-BE49-F238E27FC236}">
                  <a16:creationId xmlns:a16="http://schemas.microsoft.com/office/drawing/2014/main" id="{C4B331C3-BEF4-40CD-AE41-24D100BE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5072" y="3293422"/>
              <a:ext cx="914400" cy="914400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5EE4918-868B-487B-A763-814983E06A2F}"/>
                </a:ext>
              </a:extLst>
            </p:cNvPr>
            <p:cNvSpPr txBox="1"/>
            <p:nvPr/>
          </p:nvSpPr>
          <p:spPr>
            <a:xfrm>
              <a:off x="2351746" y="2900579"/>
              <a:ext cx="1461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ALICE</a:t>
              </a:r>
              <a:endPara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/>
              <p:nvPr/>
            </p:nvSpPr>
            <p:spPr>
              <a:xfrm>
                <a:off x="6096000" y="2242993"/>
                <a:ext cx="5123636" cy="921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1)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Curve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≡</m:t>
                    </m:r>
                    <m:sSup>
                      <m:sSupPr>
                        <m:ctrlP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𝑎𝑥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de-DE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(</m:t>
                    </m:r>
                    <m:r>
                      <m:rPr>
                        <m:sty m:val="p"/>
                      </m:rPr>
                      <a:rPr kumimoji="0" lang="de-DE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mod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de-DE" sz="16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cs"/>
                  </a:rPr>
                  <a:t>is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cs"/>
                  </a:rPr>
                  <a:t> prime</a:t>
                </a:r>
              </a:p>
              <a:p>
                <a:pPr lvl="0">
                  <a:defRPr/>
                </a:pP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2) Generator </a:t>
                </a:r>
                <a:r>
                  <a:rPr kumimoji="0" lang="de-DE" sz="1600" b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point</a:t>
                </a:r>
                <a:r>
                  <a:rPr kumimoji="0" lang="de-DE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lvl="0"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3) …</a:t>
                </a:r>
              </a:p>
              <a:p>
                <a:pPr lvl="0">
                  <a:defRPr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601A9238-C1B3-4429-8CE9-57AE033E5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42993"/>
                <a:ext cx="5123636" cy="921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feld 33">
            <a:extLst>
              <a:ext uri="{FF2B5EF4-FFF2-40B4-BE49-F238E27FC236}">
                <a16:creationId xmlns:a16="http://schemas.microsoft.com/office/drawing/2014/main" id="{4ED33F64-B6AA-48BB-9310-F55D92E22D58}"/>
              </a:ext>
            </a:extLst>
          </p:cNvPr>
          <p:cNvSpPr txBox="1"/>
          <p:nvPr/>
        </p:nvSpPr>
        <p:spPr>
          <a:xfrm>
            <a:off x="7255871" y="1820128"/>
            <a:ext cx="280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endParaRPr kumimoji="0" lang="de-DE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/>
              <p:nvPr/>
            </p:nvSpPr>
            <p:spPr>
              <a:xfrm>
                <a:off x="2683861" y="4297414"/>
                <a:ext cx="6078135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Picks a </a:t>
                </a:r>
                <a:r>
                  <a:rPr lang="de-DE" sz="2000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de-DE" sz="2000" b="1" dirty="0" err="1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</a:t>
                </a:r>
                <a:r>
                  <a:rPr lang="de-DE" sz="2000" b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“,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secret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integer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her private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key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0" lang="de-DE" sz="20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de-DE" sz="20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de-DE" sz="20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de-DE" sz="2000" b="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de-DE" sz="2000" dirty="0">
                  <a:solidFill>
                    <a:prstClr val="white"/>
                  </a:solidFill>
                  <a:latin typeface="Calibri" panose="020F0502020204030204"/>
                </a:endParaRPr>
              </a:p>
              <a:p>
                <a:pPr marL="457200" indent="-457200">
                  <a:spcAft>
                    <a:spcPts val="1200"/>
                  </a:spcAft>
                  <a:buFont typeface="+mj-lt"/>
                  <a:buAutoNum type="arabicParenR"/>
                  <a:defRPr/>
                </a:pP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Calculates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the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public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key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as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r>
                  <a:rPr lang="de-DE" sz="2000" dirty="0" err="1">
                    <a:solidFill>
                      <a:prstClr val="white"/>
                    </a:solidFill>
                    <a:latin typeface="Calibri" panose="020F0502020204030204"/>
                  </a:rPr>
                  <a:t>point</a:t>
                </a:r>
                <a:r>
                  <a:rPr lang="de-DE" sz="20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de-DE" sz="2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de-DE" sz="20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de-DE" sz="20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de-DE" sz="20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br>
                  <a:rPr lang="de-DE" sz="2000" dirty="0">
                    <a:solidFill>
                      <a:prstClr val="white"/>
                    </a:solidFill>
                  </a:rPr>
                </a:br>
                <a:r>
                  <a:rPr lang="de-DE" sz="1200" dirty="0">
                    <a:solidFill>
                      <a:prstClr val="white"/>
                    </a:solidFill>
                  </a:rPr>
                  <a:t>(In Bitcoin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the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public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key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is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only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the</a:t>
                </a:r>
                <a:r>
                  <a:rPr lang="de-DE" sz="1200" dirty="0">
                    <a:solidFill>
                      <a:prstClr val="white"/>
                    </a:solidFill>
                  </a:rPr>
                  <a:t> x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coordinate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of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1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sz="1200" dirty="0">
                    <a:solidFill>
                      <a:prstClr val="white"/>
                    </a:solidFill>
                  </a:rPr>
                  <a:t> plus a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marker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byte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:r>
                  <a:rPr lang="de-DE" sz="1200" dirty="0" err="1">
                    <a:solidFill>
                      <a:prstClr val="white"/>
                    </a:solidFill>
                  </a:rPr>
                  <a:t>denoting</a:t>
                </a:r>
                <a:r>
                  <a:rPr lang="de-DE" sz="12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de-DE" sz="12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1200" dirty="0">
                    <a:solidFill>
                      <a:prstClr val="white"/>
                    </a:solidFill>
                  </a:rPr>
                  <a:t>)</a:t>
                </a:r>
                <a:br>
                  <a:rPr lang="de-DE" sz="2000" dirty="0">
                    <a:solidFill>
                      <a:prstClr val="white"/>
                    </a:solidFill>
                  </a:rPr>
                </a:br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C33EF01-9F99-4E1C-B7A3-D3B29CD9F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861" y="4297414"/>
                <a:ext cx="6078135" cy="1661993"/>
              </a:xfrm>
              <a:prstGeom prst="rect">
                <a:avLst/>
              </a:prstGeom>
              <a:blipFill>
                <a:blip r:embed="rId5"/>
                <a:stretch>
                  <a:fillRect l="-1103" t="-25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6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multiple Bitcoin addresses?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8</a:t>
            </a:fld>
            <a:endParaRPr lang="de-DE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FF6649-6CC1-4B7C-B471-5BC8E91F0251}"/>
              </a:ext>
            </a:extLst>
          </p:cNvPr>
          <p:cNvSpPr txBox="1">
            <a:spLocks/>
          </p:cNvSpPr>
          <p:nvPr/>
        </p:nvSpPr>
        <p:spPr>
          <a:xfrm>
            <a:off x="432486" y="1482813"/>
            <a:ext cx="9681574" cy="501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>
                <a:latin typeface="+mn-lt"/>
              </a:rPr>
              <a:t>It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not </a:t>
            </a:r>
            <a:r>
              <a:rPr lang="de-DE" sz="2800" dirty="0" err="1">
                <a:latin typeface="+mn-lt"/>
              </a:rPr>
              <a:t>recommended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to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use</a:t>
            </a:r>
            <a:r>
              <a:rPr lang="de-DE" sz="2800" dirty="0">
                <a:latin typeface="+mn-lt"/>
              </a:rPr>
              <a:t> a </a:t>
            </a:r>
            <a:r>
              <a:rPr lang="de-DE" sz="2800" dirty="0" err="1">
                <a:latin typeface="+mn-lt"/>
              </a:rPr>
              <a:t>single</a:t>
            </a:r>
            <a:r>
              <a:rPr lang="de-DE" sz="2800" dirty="0">
                <a:latin typeface="+mn-lt"/>
              </a:rPr>
              <a:t> Bitcoin </a:t>
            </a:r>
            <a:r>
              <a:rPr lang="de-DE" sz="2800" dirty="0" err="1">
                <a:latin typeface="+mn-lt"/>
              </a:rPr>
              <a:t>address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more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than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one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transaction</a:t>
            </a:r>
            <a:endParaRPr lang="de-DE" sz="280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de-DE" sz="2800" dirty="0">
                <a:latin typeface="+mn-lt"/>
              </a:rPr>
              <a:t>Privacy </a:t>
            </a:r>
            <a:r>
              <a:rPr lang="de-DE" sz="2800" dirty="0" err="1">
                <a:latin typeface="+mn-lt"/>
              </a:rPr>
              <a:t>issues</a:t>
            </a:r>
            <a:r>
              <a:rPr lang="de-DE" sz="2800" dirty="0">
                <a:latin typeface="+mn-lt"/>
              </a:rPr>
              <a:t> (</a:t>
            </a:r>
            <a:r>
              <a:rPr lang="de-DE" sz="2800" dirty="0" err="1">
                <a:latin typeface="+mn-lt"/>
              </a:rPr>
              <a:t>traceability</a:t>
            </a:r>
            <a:r>
              <a:rPr lang="de-DE" sz="2800" dirty="0">
                <a:latin typeface="+mn-lt"/>
              </a:rPr>
              <a:t> etc.)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>
                <a:latin typeface="+mn-lt"/>
              </a:rPr>
              <a:t>Security </a:t>
            </a:r>
            <a:r>
              <a:rPr lang="de-DE" sz="2800" dirty="0" err="1">
                <a:latin typeface="+mn-lt"/>
              </a:rPr>
              <a:t>issues</a:t>
            </a:r>
            <a:r>
              <a:rPr lang="de-DE" sz="2800" dirty="0">
                <a:latin typeface="+mn-lt"/>
              </a:rPr>
              <a:t> (</a:t>
            </a:r>
            <a:r>
              <a:rPr lang="de-DE" sz="2800" dirty="0" err="1">
                <a:latin typeface="+mn-lt"/>
              </a:rPr>
              <a:t>if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one</a:t>
            </a:r>
            <a:r>
              <a:rPr lang="de-DE" sz="2800" dirty="0">
                <a:latin typeface="+mn-lt"/>
              </a:rPr>
              <a:t> private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is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uncovered</a:t>
            </a:r>
            <a:r>
              <a:rPr lang="de-DE" sz="2800" dirty="0">
                <a:latin typeface="+mn-lt"/>
              </a:rPr>
              <a:t>, all </a:t>
            </a:r>
            <a:r>
              <a:rPr lang="de-DE" sz="2800" dirty="0" err="1">
                <a:latin typeface="+mn-lt"/>
              </a:rPr>
              <a:t>funds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are</a:t>
            </a:r>
            <a:r>
              <a:rPr lang="de-DE" sz="2800" dirty="0">
                <a:latin typeface="+mn-lt"/>
              </a:rPr>
              <a:t> lost)</a:t>
            </a:r>
          </a:p>
          <a:p>
            <a:endParaRPr lang="de-DE" sz="280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de-DE" sz="2800" dirty="0" err="1">
                <a:latin typeface="+mn-lt"/>
              </a:rPr>
              <a:t>Therefore</a:t>
            </a:r>
            <a:r>
              <a:rPr lang="de-DE" sz="2800" dirty="0">
                <a:latin typeface="+mn-lt"/>
              </a:rPr>
              <a:t>, </a:t>
            </a:r>
            <a:r>
              <a:rPr lang="de-DE" sz="2800" dirty="0" err="1">
                <a:latin typeface="+mn-lt"/>
              </a:rPr>
              <a:t>one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should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use</a:t>
            </a:r>
            <a:r>
              <a:rPr lang="de-DE" sz="2800" dirty="0">
                <a:latin typeface="+mn-lt"/>
              </a:rPr>
              <a:t> a separate </a:t>
            </a:r>
            <a:r>
              <a:rPr lang="de-DE" sz="2800" dirty="0" err="1">
                <a:latin typeface="+mn-lt"/>
              </a:rPr>
              <a:t>public</a:t>
            </a:r>
            <a:r>
              <a:rPr lang="de-DE" sz="2800" dirty="0">
                <a:latin typeface="+mn-lt"/>
              </a:rPr>
              <a:t> / private </a:t>
            </a:r>
            <a:r>
              <a:rPr lang="de-DE" sz="2800" dirty="0" err="1">
                <a:latin typeface="+mn-lt"/>
              </a:rPr>
              <a:t>key</a:t>
            </a:r>
            <a:r>
              <a:rPr lang="de-DE" sz="2800" dirty="0">
                <a:latin typeface="+mn-lt"/>
              </a:rPr>
              <a:t> pair </a:t>
            </a:r>
            <a:br>
              <a:rPr lang="de-DE" sz="2800" dirty="0">
                <a:latin typeface="+mn-lt"/>
              </a:rPr>
            </a:b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every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sending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well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receiving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transaction</a:t>
            </a:r>
            <a:r>
              <a:rPr lang="de-DE" sz="2800" dirty="0">
                <a:latin typeface="+mn-lt"/>
              </a:rPr>
              <a:t> </a:t>
            </a:r>
          </a:p>
          <a:p>
            <a:pPr algn="ctr"/>
            <a:r>
              <a:rPr lang="de-DE" sz="6000" dirty="0">
                <a:latin typeface="+mn-lt"/>
              </a:rPr>
              <a:t> </a:t>
            </a:r>
            <a:endParaRPr lang="de-DE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90700F-48A7-420F-8400-B64BBC3EF240}"/>
              </a:ext>
            </a:extLst>
          </p:cNvPr>
          <p:cNvSpPr txBox="1"/>
          <p:nvPr/>
        </p:nvSpPr>
        <p:spPr>
          <a:xfrm>
            <a:off x="4611098" y="5296353"/>
            <a:ext cx="93626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dirty="0">
                <a:solidFill>
                  <a:srgbClr val="00B050"/>
                </a:solidFill>
                <a:latin typeface="+mn-lt"/>
                <a:sym typeface="Webdings" panose="05030102010509060703" pitchFamily="18" charset="2"/>
              </a:rPr>
              <a:t></a:t>
            </a:r>
            <a:endParaRPr lang="de-DE" sz="6000" b="1" dirty="0">
              <a:solidFill>
                <a:srgbClr val="00B050"/>
              </a:solidFill>
              <a:latin typeface="+mn-lt"/>
            </a:endParaRPr>
          </a:p>
          <a:p>
            <a:pPr algn="ctr"/>
            <a:r>
              <a:rPr lang="de-DE" sz="1800" b="1" dirty="0" err="1">
                <a:solidFill>
                  <a:schemeClr val="bg1"/>
                </a:solidFill>
                <a:latin typeface="+mn-lt"/>
              </a:rPr>
              <a:t>public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30C87E-651E-42A1-A645-880116788CC1}"/>
              </a:ext>
            </a:extLst>
          </p:cNvPr>
          <p:cNvSpPr txBox="1"/>
          <p:nvPr/>
        </p:nvSpPr>
        <p:spPr>
          <a:xfrm>
            <a:off x="6427697" y="5204020"/>
            <a:ext cx="10816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dirty="0">
                <a:solidFill>
                  <a:srgbClr val="C00000"/>
                </a:solidFill>
                <a:latin typeface="+mn-lt"/>
                <a:sym typeface="Webdings" panose="05030102010509060703" pitchFamily="18" charset="2"/>
              </a:rPr>
              <a:t></a:t>
            </a:r>
            <a:endParaRPr lang="de-DE" sz="6600" b="1" dirty="0">
              <a:solidFill>
                <a:srgbClr val="C00000"/>
              </a:solidFill>
              <a:latin typeface="+mn-lt"/>
            </a:endParaRPr>
          </a:p>
          <a:p>
            <a:pPr algn="ctr"/>
            <a:r>
              <a:rPr lang="de-DE" sz="1800" b="1" dirty="0">
                <a:solidFill>
                  <a:schemeClr val="bg1"/>
                </a:solidFill>
                <a:latin typeface="+mn-lt"/>
              </a:rPr>
              <a:t>private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03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203A2-C25A-4F43-B431-E0945DD8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Randomized vs. HD wallets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D981E2-0376-7549-9270-DC1BF485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07577-BDD9-F241-AEA7-1329B5EAA92F}" type="slidenum">
              <a:rPr lang="de-DE" smtClean="0"/>
              <a:t>9</a:t>
            </a:fld>
            <a:endParaRPr lang="de-DE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16FF6649-6CC1-4B7C-B471-5BC8E91F0251}"/>
              </a:ext>
            </a:extLst>
          </p:cNvPr>
          <p:cNvSpPr txBox="1">
            <a:spLocks/>
          </p:cNvSpPr>
          <p:nvPr/>
        </p:nvSpPr>
        <p:spPr>
          <a:xfrm>
            <a:off x="432485" y="5470499"/>
            <a:ext cx="10826561" cy="9269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u="sng" dirty="0" err="1">
                <a:latin typeface="+mn-lt"/>
              </a:rPr>
              <a:t>H</a:t>
            </a:r>
            <a:r>
              <a:rPr lang="de-DE" sz="2800" dirty="0" err="1">
                <a:latin typeface="+mn-lt"/>
              </a:rPr>
              <a:t>ierarchical</a:t>
            </a:r>
            <a:r>
              <a:rPr lang="de-DE" sz="2800" dirty="0">
                <a:latin typeface="+mn-lt"/>
              </a:rPr>
              <a:t> </a:t>
            </a:r>
            <a:r>
              <a:rPr lang="de-DE" sz="2800" u="sng" dirty="0" err="1">
                <a:latin typeface="+mn-lt"/>
              </a:rPr>
              <a:t>d</a:t>
            </a:r>
            <a:r>
              <a:rPr lang="de-DE" sz="2800" dirty="0" err="1">
                <a:latin typeface="+mn-lt"/>
              </a:rPr>
              <a:t>eterministic</a:t>
            </a:r>
            <a:r>
              <a:rPr lang="de-DE" sz="2800" dirty="0">
                <a:latin typeface="+mn-lt"/>
              </a:rPr>
              <a:t> (HD) </a:t>
            </a:r>
            <a:r>
              <a:rPr lang="de-DE" sz="2800" dirty="0" err="1">
                <a:latin typeface="+mn-lt"/>
              </a:rPr>
              <a:t>wallets</a:t>
            </a:r>
            <a:r>
              <a:rPr lang="de-DE" sz="2800" dirty="0">
                <a:latin typeface="+mn-lt"/>
              </a:rPr>
              <a:t> (BIP-32) </a:t>
            </a:r>
            <a:r>
              <a:rPr lang="de-DE" sz="2800" dirty="0" err="1">
                <a:latin typeface="+mn-lt"/>
              </a:rPr>
              <a:t>efficiently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solve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the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task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of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using</a:t>
            </a:r>
            <a:r>
              <a:rPr lang="de-DE" sz="2800" dirty="0">
                <a:latin typeface="+mn-lt"/>
              </a:rPr>
              <a:t> a separate Bitcoin (</a:t>
            </a:r>
            <a:r>
              <a:rPr lang="de-DE" sz="2800" dirty="0" err="1">
                <a:latin typeface="+mn-lt"/>
              </a:rPr>
              <a:t>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other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cryptocurrency</a:t>
            </a:r>
            <a:r>
              <a:rPr lang="de-DE" sz="2800" dirty="0">
                <a:latin typeface="+mn-lt"/>
              </a:rPr>
              <a:t>) </a:t>
            </a:r>
            <a:r>
              <a:rPr lang="de-DE" sz="2800" dirty="0" err="1">
                <a:latin typeface="+mn-lt"/>
              </a:rPr>
              <a:t>address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for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every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transaction</a:t>
            </a:r>
            <a:endParaRPr lang="en-US" sz="2800" dirty="0">
              <a:latin typeface="+mn-lt"/>
            </a:endParaRP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BC3FF71D-817A-4E43-8DC0-1DDC2155371E}"/>
              </a:ext>
            </a:extLst>
          </p:cNvPr>
          <p:cNvSpPr/>
          <p:nvPr/>
        </p:nvSpPr>
        <p:spPr>
          <a:xfrm>
            <a:off x="6551175" y="1743326"/>
            <a:ext cx="5048326" cy="34031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B1A048B-5AC9-43E0-A379-A94AB18CE31C}"/>
              </a:ext>
            </a:extLst>
          </p:cNvPr>
          <p:cNvSpPr/>
          <p:nvPr/>
        </p:nvSpPr>
        <p:spPr>
          <a:xfrm>
            <a:off x="592150" y="1743326"/>
            <a:ext cx="5048326" cy="34031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E7731E-97DE-4445-91F0-1A4DD12C23CE}"/>
              </a:ext>
            </a:extLst>
          </p:cNvPr>
          <p:cNvSpPr txBox="1"/>
          <p:nvPr/>
        </p:nvSpPr>
        <p:spPr>
          <a:xfrm>
            <a:off x="8433163" y="1326467"/>
            <a:ext cx="128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+mn-lt"/>
              </a:rPr>
              <a:t>HD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63295E6-1572-4B20-A206-0BD950219F78}"/>
              </a:ext>
            </a:extLst>
          </p:cNvPr>
          <p:cNvSpPr txBox="1"/>
          <p:nvPr/>
        </p:nvSpPr>
        <p:spPr>
          <a:xfrm>
            <a:off x="2342871" y="1323498"/>
            <a:ext cx="154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n-lt"/>
              </a:rPr>
              <a:t>Randomized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FD88BF8-17B3-4E22-894F-FCC4F678699E}"/>
              </a:ext>
            </a:extLst>
          </p:cNvPr>
          <p:cNvGrpSpPr/>
          <p:nvPr/>
        </p:nvGrpSpPr>
        <p:grpSpPr>
          <a:xfrm>
            <a:off x="808661" y="2006633"/>
            <a:ext cx="1391615" cy="769441"/>
            <a:chOff x="856754" y="2006633"/>
            <a:chExt cx="1391615" cy="769441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B4209D1-1CF1-4D7B-BC69-C1F3ECC1F856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D2D0469-B3A9-4C93-9B58-BBDBE1BBD283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E35C45AF-4161-4699-A6B5-6B93CF9CAC26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2DDFCE8-81F5-4880-9C2F-E782A13E2900}"/>
              </a:ext>
            </a:extLst>
          </p:cNvPr>
          <p:cNvSpPr txBox="1"/>
          <p:nvPr/>
        </p:nvSpPr>
        <p:spPr>
          <a:xfrm>
            <a:off x="915903" y="4452441"/>
            <a:ext cx="4253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  <a:latin typeface="+mn-lt"/>
              </a:rPr>
              <a:t>A large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number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random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public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/ private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key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pairs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needs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stored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395070B-A932-4AD3-B9DE-5FDD17AC7762}"/>
              </a:ext>
            </a:extLst>
          </p:cNvPr>
          <p:cNvSpPr txBox="1"/>
          <p:nvPr/>
        </p:nvSpPr>
        <p:spPr>
          <a:xfrm>
            <a:off x="6731654" y="4452514"/>
            <a:ext cx="4803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 err="1">
                <a:solidFill>
                  <a:schemeClr val="bg1"/>
                </a:solidFill>
                <a:latin typeface="+mn-lt"/>
              </a:rPr>
              <a:t>Only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one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seed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needs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be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stored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(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usually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mnemonic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) and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key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pairs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derived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from</a:t>
            </a:r>
            <a:r>
              <a:rPr lang="de-DE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+mn-lt"/>
              </a:rPr>
              <a:t>it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359D881-510F-437F-802E-5340D1AFF14B}"/>
              </a:ext>
            </a:extLst>
          </p:cNvPr>
          <p:cNvSpPr txBox="1"/>
          <p:nvPr/>
        </p:nvSpPr>
        <p:spPr>
          <a:xfrm>
            <a:off x="4293231" y="3382622"/>
            <a:ext cx="532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n-lt"/>
              </a:rPr>
              <a:t>…</a:t>
            </a:r>
            <a:endParaRPr lang="de-DE" sz="4800" dirty="0"/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FBA91A5A-1D05-4114-9098-BE563B8CAE89}"/>
              </a:ext>
            </a:extLst>
          </p:cNvPr>
          <p:cNvSpPr/>
          <p:nvPr/>
        </p:nvSpPr>
        <p:spPr>
          <a:xfrm>
            <a:off x="7248419" y="1976035"/>
            <a:ext cx="662127" cy="34219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Seed</a:t>
            </a:r>
            <a:endParaRPr lang="de-DE" sz="1100" dirty="0"/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A50618A-89C8-464C-89D6-213848892DAD}"/>
              </a:ext>
            </a:extLst>
          </p:cNvPr>
          <p:cNvCxnSpPr>
            <a:cxnSpLocks/>
            <a:stCxn id="52" idx="3"/>
            <a:endCxn id="78" idx="1"/>
          </p:cNvCxnSpPr>
          <p:nvPr/>
        </p:nvCxnSpPr>
        <p:spPr>
          <a:xfrm>
            <a:off x="7910546" y="2147135"/>
            <a:ext cx="640460" cy="58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4EBA01E-6977-4B70-A0E2-4198FB6115F9}"/>
              </a:ext>
            </a:extLst>
          </p:cNvPr>
          <p:cNvGrpSpPr/>
          <p:nvPr/>
        </p:nvGrpSpPr>
        <p:grpSpPr>
          <a:xfrm>
            <a:off x="2398723" y="2234284"/>
            <a:ext cx="1391615" cy="769441"/>
            <a:chOff x="856754" y="2006633"/>
            <a:chExt cx="1391615" cy="769441"/>
          </a:xfrm>
        </p:grpSpPr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D0D1B40A-D5E2-4626-9F4C-2E17FA376F85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60796346-7A34-40ED-A617-9004B2D0A39E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62" name="Rechteck: abgerundete Ecken 61">
              <a:extLst>
                <a:ext uri="{FF2B5EF4-FFF2-40B4-BE49-F238E27FC236}">
                  <a16:creationId xmlns:a16="http://schemas.microsoft.com/office/drawing/2014/main" id="{5D8EE19A-C257-4397-9807-D323A436CE9D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D1C7CD7-5DCB-45FB-B784-11DCF0FDC346}"/>
              </a:ext>
            </a:extLst>
          </p:cNvPr>
          <p:cNvGrpSpPr/>
          <p:nvPr/>
        </p:nvGrpSpPr>
        <p:grpSpPr>
          <a:xfrm>
            <a:off x="915903" y="3044279"/>
            <a:ext cx="1391615" cy="769441"/>
            <a:chOff x="856754" y="2006633"/>
            <a:chExt cx="1391615" cy="769441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F3A50DD1-6CE9-4690-B4EC-A928AF1FDC59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A7EF236B-AC1A-4991-BF9B-16A1F7B20971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66" name="Rechteck: abgerundete Ecken 65">
              <a:extLst>
                <a:ext uri="{FF2B5EF4-FFF2-40B4-BE49-F238E27FC236}">
                  <a16:creationId xmlns:a16="http://schemas.microsoft.com/office/drawing/2014/main" id="{8299B97D-5A0C-43A4-A560-6A7606B0A7DE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A4D77E55-2780-4B3A-B2DB-DAAEDA231508}"/>
              </a:ext>
            </a:extLst>
          </p:cNvPr>
          <p:cNvGrpSpPr/>
          <p:nvPr/>
        </p:nvGrpSpPr>
        <p:grpSpPr>
          <a:xfrm>
            <a:off x="2686724" y="3104718"/>
            <a:ext cx="1391615" cy="769441"/>
            <a:chOff x="856754" y="2006633"/>
            <a:chExt cx="1391615" cy="769441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6AB31B22-FB17-4F17-9216-A07A9F454DCA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F0625745-8378-4316-9C92-80A00392AE64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70" name="Rechteck: abgerundete Ecken 69">
              <a:extLst>
                <a:ext uri="{FF2B5EF4-FFF2-40B4-BE49-F238E27FC236}">
                  <a16:creationId xmlns:a16="http://schemas.microsoft.com/office/drawing/2014/main" id="{81FD6F1C-2821-4A74-BB4B-9E722144265B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D7CD48A8-D66B-445D-B431-81D6D7B79912}"/>
              </a:ext>
            </a:extLst>
          </p:cNvPr>
          <p:cNvGrpSpPr/>
          <p:nvPr/>
        </p:nvGrpSpPr>
        <p:grpSpPr>
          <a:xfrm>
            <a:off x="3977207" y="2023309"/>
            <a:ext cx="1391615" cy="769441"/>
            <a:chOff x="856754" y="2006633"/>
            <a:chExt cx="1391615" cy="769441"/>
          </a:xfrm>
        </p:grpSpPr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F0101162-5771-4024-8ABC-F7662938958E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DDAF192-4BAA-46C9-ADF7-83B9F29AF5D9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4DE6196-5F7C-46CD-8194-AEC3FF1ADA22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810FF7C5-CD45-4DF1-80E2-7FD406742063}"/>
              </a:ext>
            </a:extLst>
          </p:cNvPr>
          <p:cNvGrpSpPr/>
          <p:nvPr/>
        </p:nvGrpSpPr>
        <p:grpSpPr>
          <a:xfrm>
            <a:off x="8333949" y="1746360"/>
            <a:ext cx="1391615" cy="769441"/>
            <a:chOff x="856754" y="2006633"/>
            <a:chExt cx="1391615" cy="769441"/>
          </a:xfrm>
        </p:grpSpPr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18261BD1-F1D6-4ED8-9782-2DEC42F2E007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02C4588B-CAAF-4CD0-928F-635D51302557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3007AE2C-73B3-4E74-BB94-87DA95344701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52E4FF6C-6840-4753-9792-5BD28022E506}"/>
              </a:ext>
            </a:extLst>
          </p:cNvPr>
          <p:cNvGrpSpPr/>
          <p:nvPr/>
        </p:nvGrpSpPr>
        <p:grpSpPr>
          <a:xfrm>
            <a:off x="7872365" y="2639100"/>
            <a:ext cx="1391615" cy="769441"/>
            <a:chOff x="856754" y="2006633"/>
            <a:chExt cx="1391615" cy="769441"/>
          </a:xfrm>
        </p:grpSpPr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319A4E53-15E0-4687-A2DA-6E5695BD423F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9D1DAB81-6F30-4B4B-A3E5-C968625E0D1E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82" name="Rechteck: abgerundete Ecken 81">
              <a:extLst>
                <a:ext uri="{FF2B5EF4-FFF2-40B4-BE49-F238E27FC236}">
                  <a16:creationId xmlns:a16="http://schemas.microsoft.com/office/drawing/2014/main" id="{08ABBE67-899A-4A4F-B75A-4AC20C8F0A53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41866E0E-5DCA-4552-A77B-5DD7CDC9DA28}"/>
              </a:ext>
            </a:extLst>
          </p:cNvPr>
          <p:cNvGrpSpPr/>
          <p:nvPr/>
        </p:nvGrpSpPr>
        <p:grpSpPr>
          <a:xfrm>
            <a:off x="6546593" y="2640142"/>
            <a:ext cx="1391615" cy="769441"/>
            <a:chOff x="856754" y="2006633"/>
            <a:chExt cx="1391615" cy="769441"/>
          </a:xfrm>
        </p:grpSpPr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8A42DF69-936E-4D0A-99B6-BCC08EDDA72F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B7601712-3ECD-4750-9028-1B6FB5477617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AC2012E9-A5E2-41CD-A2E4-8D29507141DD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B2C57A58-A394-49EC-988B-5C57DCCF773A}"/>
              </a:ext>
            </a:extLst>
          </p:cNvPr>
          <p:cNvGrpSpPr/>
          <p:nvPr/>
        </p:nvGrpSpPr>
        <p:grpSpPr>
          <a:xfrm>
            <a:off x="9201395" y="2641071"/>
            <a:ext cx="1391615" cy="769441"/>
            <a:chOff x="856754" y="2006633"/>
            <a:chExt cx="1391615" cy="769441"/>
          </a:xfrm>
        </p:grpSpPr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C3D94A95-6AE8-4360-88CF-C72000E4F442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707BB83B-CD66-48AA-B487-AA4195916BBF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94" name="Rechteck: abgerundete Ecken 93">
              <a:extLst>
                <a:ext uri="{FF2B5EF4-FFF2-40B4-BE49-F238E27FC236}">
                  <a16:creationId xmlns:a16="http://schemas.microsoft.com/office/drawing/2014/main" id="{C1269838-6B94-4CFF-9758-25BC65B1B561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cxnSp>
        <p:nvCxnSpPr>
          <p:cNvPr id="99" name="Verbinder: gewinkelt 98">
            <a:extLst>
              <a:ext uri="{FF2B5EF4-FFF2-40B4-BE49-F238E27FC236}">
                <a16:creationId xmlns:a16="http://schemas.microsoft.com/office/drawing/2014/main" id="{EE9145A5-237E-4A8D-B7C4-3DA27DDCDD4F}"/>
              </a:ext>
            </a:extLst>
          </p:cNvPr>
          <p:cNvCxnSpPr>
            <a:stCxn id="78" idx="2"/>
            <a:endCxn id="94" idx="0"/>
          </p:cNvCxnSpPr>
          <p:nvPr/>
        </p:nvCxnSpPr>
        <p:spPr>
          <a:xfrm rot="16200000" flipH="1">
            <a:off x="9332504" y="2166579"/>
            <a:ext cx="377876" cy="86744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Verbinder: gewinkelt 100">
            <a:extLst>
              <a:ext uri="{FF2B5EF4-FFF2-40B4-BE49-F238E27FC236}">
                <a16:creationId xmlns:a16="http://schemas.microsoft.com/office/drawing/2014/main" id="{5567A229-562F-4CB6-A866-E2209D8087D9}"/>
              </a:ext>
            </a:extLst>
          </p:cNvPr>
          <p:cNvCxnSpPr>
            <a:cxnSpLocks/>
            <a:stCxn id="78" idx="2"/>
            <a:endCxn id="90" idx="0"/>
          </p:cNvCxnSpPr>
          <p:nvPr/>
        </p:nvCxnSpPr>
        <p:spPr>
          <a:xfrm rot="5400000">
            <a:off x="8005568" y="1706159"/>
            <a:ext cx="376947" cy="1787356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4784EC6A-B44F-4F1F-B201-A6840ECD3E17}"/>
              </a:ext>
            </a:extLst>
          </p:cNvPr>
          <p:cNvSpPr txBox="1"/>
          <p:nvPr/>
        </p:nvSpPr>
        <p:spPr>
          <a:xfrm>
            <a:off x="9629014" y="1970136"/>
            <a:ext cx="1661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Master </a:t>
            </a:r>
            <a:r>
              <a:rPr lang="de-DE" sz="1800" dirty="0" err="1">
                <a:solidFill>
                  <a:schemeClr val="bg1"/>
                </a:solidFill>
              </a:rPr>
              <a:t>key</a:t>
            </a:r>
            <a:r>
              <a:rPr lang="de-DE" sz="1800" dirty="0">
                <a:solidFill>
                  <a:schemeClr val="bg1"/>
                </a:solidFill>
              </a:rPr>
              <a:t> pair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8" name="Verbinder: gewinkelt 107">
            <a:extLst>
              <a:ext uri="{FF2B5EF4-FFF2-40B4-BE49-F238E27FC236}">
                <a16:creationId xmlns:a16="http://schemas.microsoft.com/office/drawing/2014/main" id="{FABABD14-5B1E-4E71-8541-2E04CDC879F1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>
          <a:xfrm rot="5400000">
            <a:off x="8668975" y="2368524"/>
            <a:ext cx="375905" cy="46158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5B712F8B-4249-4EB8-A956-A213F69CC094}"/>
              </a:ext>
            </a:extLst>
          </p:cNvPr>
          <p:cNvSpPr txBox="1"/>
          <p:nvPr/>
        </p:nvSpPr>
        <p:spPr>
          <a:xfrm>
            <a:off x="10646350" y="2475078"/>
            <a:ext cx="532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n-lt"/>
              </a:rPr>
              <a:t>…</a:t>
            </a:r>
            <a:endParaRPr lang="de-DE" sz="4800" dirty="0"/>
          </a:p>
        </p:txBody>
      </p: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3297BEEF-9CD0-42B4-8460-97EFE94A4F58}"/>
              </a:ext>
            </a:extLst>
          </p:cNvPr>
          <p:cNvGrpSpPr/>
          <p:nvPr/>
        </p:nvGrpSpPr>
        <p:grpSpPr>
          <a:xfrm>
            <a:off x="6434939" y="3530689"/>
            <a:ext cx="1391615" cy="769441"/>
            <a:chOff x="856754" y="2006633"/>
            <a:chExt cx="1391615" cy="769441"/>
          </a:xfrm>
        </p:grpSpPr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CB34F6F4-661F-4356-8F44-FCE87B1EE924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3BE9E46B-7E96-4FE8-A2B1-12D847A92803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115" name="Rechteck: abgerundete Ecken 114">
              <a:extLst>
                <a:ext uri="{FF2B5EF4-FFF2-40B4-BE49-F238E27FC236}">
                  <a16:creationId xmlns:a16="http://schemas.microsoft.com/office/drawing/2014/main" id="{2847D42B-B3E5-4A33-9117-210A5F09AF48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AE683405-8920-4D6B-948C-8E4CBD55FF63}"/>
              </a:ext>
            </a:extLst>
          </p:cNvPr>
          <p:cNvGrpSpPr/>
          <p:nvPr/>
        </p:nvGrpSpPr>
        <p:grpSpPr>
          <a:xfrm>
            <a:off x="7582140" y="3525950"/>
            <a:ext cx="1391615" cy="769441"/>
            <a:chOff x="856754" y="2006633"/>
            <a:chExt cx="1391615" cy="769441"/>
          </a:xfrm>
        </p:grpSpPr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1F665BB8-9F53-40B4-A775-DBD8C335F5AF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B6A30635-8F72-4212-B8BA-5F11E1DD473F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119" name="Rechteck: abgerundete Ecken 118">
              <a:extLst>
                <a:ext uri="{FF2B5EF4-FFF2-40B4-BE49-F238E27FC236}">
                  <a16:creationId xmlns:a16="http://schemas.microsoft.com/office/drawing/2014/main" id="{B3B75469-6040-4889-9B2E-C99076879A72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cxnSp>
        <p:nvCxnSpPr>
          <p:cNvPr id="120" name="Verbinder: gewinkelt 119">
            <a:extLst>
              <a:ext uri="{FF2B5EF4-FFF2-40B4-BE49-F238E27FC236}">
                <a16:creationId xmlns:a16="http://schemas.microsoft.com/office/drawing/2014/main" id="{95696F75-D531-48B8-B475-CE3B485BE81E}"/>
              </a:ext>
            </a:extLst>
          </p:cNvPr>
          <p:cNvCxnSpPr>
            <a:cxnSpLocks/>
            <a:stCxn id="90" idx="2"/>
            <a:endCxn id="115" idx="0"/>
          </p:cNvCxnSpPr>
          <p:nvPr/>
        </p:nvCxnSpPr>
        <p:spPr>
          <a:xfrm rot="5400000">
            <a:off x="7057680" y="3436175"/>
            <a:ext cx="373712" cy="11165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Verbinder: gewinkelt 122">
            <a:extLst>
              <a:ext uri="{FF2B5EF4-FFF2-40B4-BE49-F238E27FC236}">
                <a16:creationId xmlns:a16="http://schemas.microsoft.com/office/drawing/2014/main" id="{35B77DB0-CED9-4B26-8EF3-BDBF7B1F29D2}"/>
              </a:ext>
            </a:extLst>
          </p:cNvPr>
          <p:cNvCxnSpPr>
            <a:cxnSpLocks/>
            <a:stCxn id="90" idx="2"/>
            <a:endCxn id="119" idx="0"/>
          </p:cNvCxnSpPr>
          <p:nvPr/>
        </p:nvCxnSpPr>
        <p:spPr>
          <a:xfrm rot="16200000" flipH="1">
            <a:off x="7633650" y="2971858"/>
            <a:ext cx="368973" cy="1035547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8622BE52-ED1A-4C70-A39F-7D3D907F1614}"/>
              </a:ext>
            </a:extLst>
          </p:cNvPr>
          <p:cNvSpPr txBox="1"/>
          <p:nvPr/>
        </p:nvSpPr>
        <p:spPr>
          <a:xfrm>
            <a:off x="10388534" y="3320389"/>
            <a:ext cx="532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+mn-lt"/>
              </a:rPr>
              <a:t>…</a:t>
            </a:r>
            <a:endParaRPr lang="de-DE" sz="4800" dirty="0"/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73E9CC96-ECBB-42BE-9BF5-EF2D5B0F4845}"/>
              </a:ext>
            </a:extLst>
          </p:cNvPr>
          <p:cNvGrpSpPr/>
          <p:nvPr/>
        </p:nvGrpSpPr>
        <p:grpSpPr>
          <a:xfrm>
            <a:off x="8832677" y="3519691"/>
            <a:ext cx="1391615" cy="769441"/>
            <a:chOff x="856754" y="2006633"/>
            <a:chExt cx="1391615" cy="769441"/>
          </a:xfrm>
        </p:grpSpPr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B132A8A2-7713-48E9-BE7D-3A3F303C2CD0}"/>
                </a:ext>
              </a:extLst>
            </p:cNvPr>
            <p:cNvSpPr txBox="1"/>
            <p:nvPr/>
          </p:nvSpPr>
          <p:spPr>
            <a:xfrm>
              <a:off x="856754" y="2022535"/>
              <a:ext cx="9362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000" dirty="0">
                  <a:solidFill>
                    <a:srgbClr val="00B050"/>
                  </a:solidFill>
                  <a:latin typeface="+mn-lt"/>
                  <a:sym typeface="Webdings" panose="05030102010509060703" pitchFamily="18" charset="2"/>
                </a:rPr>
                <a:t></a:t>
              </a:r>
              <a:endParaRPr lang="de-DE" sz="4000" b="1" dirty="0">
                <a:solidFill>
                  <a:srgbClr val="00B050"/>
                </a:solidFill>
                <a:latin typeface="+mn-lt"/>
              </a:endParaRP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2D3129C7-F75F-4859-9D0D-D2A2A8039FD9}"/>
                </a:ext>
              </a:extLst>
            </p:cNvPr>
            <p:cNvSpPr txBox="1"/>
            <p:nvPr/>
          </p:nvSpPr>
          <p:spPr>
            <a:xfrm>
              <a:off x="1383665" y="2006633"/>
              <a:ext cx="86470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4400" dirty="0">
                  <a:solidFill>
                    <a:srgbClr val="C00000"/>
                  </a:solidFill>
                  <a:latin typeface="+mn-lt"/>
                  <a:sym typeface="Webdings" panose="05030102010509060703" pitchFamily="18" charset="2"/>
                </a:rPr>
                <a:t></a:t>
              </a:r>
              <a:endParaRPr lang="de-DE" sz="4400" b="1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136" name="Rechteck: abgerundete Ecken 135">
              <a:extLst>
                <a:ext uri="{FF2B5EF4-FFF2-40B4-BE49-F238E27FC236}">
                  <a16:creationId xmlns:a16="http://schemas.microsoft.com/office/drawing/2014/main" id="{96839C79-855D-4418-BDC5-2CC98921651B}"/>
                </a:ext>
              </a:extLst>
            </p:cNvPr>
            <p:cNvSpPr/>
            <p:nvPr/>
          </p:nvSpPr>
          <p:spPr>
            <a:xfrm>
              <a:off x="1073811" y="2154802"/>
              <a:ext cx="1073426" cy="51683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dirty="0"/>
            </a:p>
          </p:txBody>
        </p:sp>
      </p:grpSp>
      <p:cxnSp>
        <p:nvCxnSpPr>
          <p:cNvPr id="141" name="Verbinder: gewinkelt 140">
            <a:extLst>
              <a:ext uri="{FF2B5EF4-FFF2-40B4-BE49-F238E27FC236}">
                <a16:creationId xmlns:a16="http://schemas.microsoft.com/office/drawing/2014/main" id="{03217B52-A5DB-4320-8464-F8FE4941688D}"/>
              </a:ext>
            </a:extLst>
          </p:cNvPr>
          <p:cNvCxnSpPr>
            <a:cxnSpLocks/>
            <a:stCxn id="82" idx="2"/>
            <a:endCxn id="136" idx="0"/>
          </p:cNvCxnSpPr>
          <p:nvPr/>
        </p:nvCxnSpPr>
        <p:spPr>
          <a:xfrm rot="16200000" flipH="1">
            <a:off x="8924413" y="3005826"/>
            <a:ext cx="363756" cy="960312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935080"/>
      </p:ext>
    </p:extLst>
  </p:cSld>
  <p:clrMapOvr>
    <a:masterClrMapping/>
  </p:clrMapOvr>
</p:sld>
</file>

<file path=ppt/theme/theme1.xml><?xml version="1.0" encoding="utf-8"?>
<a:theme xmlns:a="http://schemas.openxmlformats.org/drawingml/2006/main" name="Donex2021GreyV2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nex2021GreyV2" id="{F17B75A8-6988-F941-B4FF-4C7AB7945AD6}" vid="{FB1F9709-FC57-3C4D-8FAA-A20F0EAA956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c16b2f-60f1-462c-97bf-c7a13ef92d0e" xsi:nil="true"/>
    <lcf76f155ced4ddcb4097134ff3c332f xmlns="5c87a7b7-b6b0-4796-b118-f489adb0e97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91AD96D433B94B95DF68F5E1B4B2FD" ma:contentTypeVersion="16" ma:contentTypeDescription="Ein neues Dokument erstellen." ma:contentTypeScope="" ma:versionID="ca06bd820ba9c5a47fc215ded64ef28f">
  <xsd:schema xmlns:xsd="http://www.w3.org/2001/XMLSchema" xmlns:xs="http://www.w3.org/2001/XMLSchema" xmlns:p="http://schemas.microsoft.com/office/2006/metadata/properties" xmlns:ns2="5c87a7b7-b6b0-4796-b118-f489adb0e97d" xmlns:ns3="c8c16b2f-60f1-462c-97bf-c7a13ef92d0e" targetNamespace="http://schemas.microsoft.com/office/2006/metadata/properties" ma:root="true" ma:fieldsID="42025f3ed21b5014017fc3d170df8ff1" ns2:_="" ns3:_="">
    <xsd:import namespace="5c87a7b7-b6b0-4796-b118-f489adb0e97d"/>
    <xsd:import namespace="c8c16b2f-60f1-462c-97bf-c7a13ef92d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7a7b7-b6b0-4796-b118-f489adb0e9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0d9667c8-95fb-4079-8d7a-c2d2517041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16b2f-60f1-462c-97bf-c7a13ef92d0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b14d42-462a-4f41-8265-10034e900152}" ma:internalName="TaxCatchAll" ma:showField="CatchAllData" ma:web="c8c16b2f-60f1-462c-97bf-c7a13ef92d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C87EE1-B1CB-4552-95BC-B2CC7804B9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BF182C-861F-494F-A5F1-A3FC5B148AB5}"/>
</file>

<file path=customXml/itemProps3.xml><?xml version="1.0" encoding="utf-8"?>
<ds:datastoreItem xmlns:ds="http://schemas.openxmlformats.org/officeDocument/2006/customXml" ds:itemID="{45641AA9-CF0A-4085-AE5E-87FA4D799C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Donex2021GreyV2</Template>
  <TotalTime>0</TotalTime>
  <Words>2178</Words>
  <Application>Microsoft Office PowerPoint</Application>
  <PresentationFormat>Breitbild</PresentationFormat>
  <Paragraphs>408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Century Gothic</vt:lpstr>
      <vt:lpstr>Wingdings</vt:lpstr>
      <vt:lpstr>Calibri</vt:lpstr>
      <vt:lpstr>Cambria Math</vt:lpstr>
      <vt:lpstr>Arial</vt:lpstr>
      <vt:lpstr>Donex2021GreyV2</vt:lpstr>
      <vt:lpstr>PowerPoint-Präsentation</vt:lpstr>
      <vt:lpstr>Recap: Elliptic curves – point addition</vt:lpstr>
      <vt:lpstr>Recap: Elliptic curves – scalar multiplication</vt:lpstr>
      <vt:lpstr>Recap: Elliptic curves – scalar multiplication</vt:lpstr>
      <vt:lpstr>Recap: Elliptic curves – point at infinity</vt:lpstr>
      <vt:lpstr>Recap: Elliptic curves over cyclic groups</vt:lpstr>
      <vt:lpstr>Recap: ECDSA – key creation </vt:lpstr>
      <vt:lpstr>Why use multiple Bitcoin addresses?</vt:lpstr>
      <vt:lpstr>Randomized vs. HD wallets </vt:lpstr>
      <vt:lpstr>Seed creation I: entropy</vt:lpstr>
      <vt:lpstr>Seed creation II: mnemonics</vt:lpstr>
      <vt:lpstr>Seed creation III: seed</vt:lpstr>
      <vt:lpstr>Master private / public extended key</vt:lpstr>
      <vt:lpstr>Child key derivation</vt:lpstr>
      <vt:lpstr>Normal child from private key</vt:lpstr>
      <vt:lpstr>Normal child from public key</vt:lpstr>
      <vt:lpstr>Security issues with non-hardened children</vt:lpstr>
      <vt:lpstr>Hardened child from private key</vt:lpstr>
      <vt:lpstr>Serialization of extended keys</vt:lpstr>
      <vt:lpstr>Tree structure</vt:lpstr>
      <vt:lpstr>Summary HD wallets</vt:lpstr>
      <vt:lpstr>References</vt:lpstr>
      <vt:lpstr>PowerPoint-Präsentation</vt:lpstr>
      <vt:lpstr>ECDSA – signing </vt:lpstr>
      <vt:lpstr>ECDSA – verification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Taproot</dc:title>
  <dc:creator>Robin Bläsing</dc:creator>
  <cp:lastModifiedBy>Lukas Bahrenberg</cp:lastModifiedBy>
  <cp:revision>11</cp:revision>
  <dcterms:created xsi:type="dcterms:W3CDTF">2021-10-27T15:55:21Z</dcterms:created>
  <dcterms:modified xsi:type="dcterms:W3CDTF">2021-11-04T18:41:43Z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0x0101000BB64DEDFAEEA142BE693148193C5734</vt:lpwstr>
  </property>
</Properties>
</file>